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notesSlides/notesSlide2.xml" ContentType="application/vnd.openxmlformats-officedocument.presentationml.notesSlide+xml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9.jpeg" ContentType="image/jpeg"/>
  <Override PartName="/ppt/notesSlides/notesSlide5.xml" ContentType="application/vnd.openxmlformats-officedocument.presentationml.notesSlide+xml"/>
  <Override PartName="/ppt/media/image20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1.jpeg" ContentType="image/jpeg"/>
  <Override PartName="/ppt/media/image22.jpeg" ContentType="image/jpeg"/>
  <Override PartName="/ppt/media/image23.jpe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24.jpeg" ContentType="image/jpeg"/>
  <Override PartName="/ppt/media/image25.jpeg" ContentType="image/jpeg"/>
  <Override PartName="/ppt/media/image2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44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blipFill rotWithShape="1">
            <a:blip r:embed="rId1"/>
            <a:srcRect l="0" t="0" r="0" b="0"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 b="def" i="def"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_rels/tableStyles.xml.rels><?xml version="1.0" encoding="UTF-8"?>
<Relationships xmlns="http://schemas.openxmlformats.org/package/2006/relationships"><Relationship Id="rId1" Type="http://schemas.openxmlformats.org/officeDocument/2006/relationships/image" Target="media/image145.png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rtl="1">
              <a:defRPr/>
            </a:pPr>
            <a:r>
              <a:t>Analysis: Functional &amp; nonFunctional Requirements</a:t>
            </a:r>
          </a:p>
          <a:p>
            <a:pPr rtl="1">
              <a:defRPr/>
            </a:pPr>
            <a:r>
              <a:t>Design: names of Diagrams</a:t>
            </a:r>
            <a:br/>
            <a:br/>
            <a:r>
              <a:t>Implementation : tools(front-END &amp; Back-end)</a:t>
            </a:r>
          </a:p>
          <a:p>
            <a:pPr rtl="1">
              <a:defRPr/>
            </a:pPr>
            <a:r>
              <a:t>ML model</a:t>
            </a:r>
          </a:p>
          <a:p>
            <a:pPr rtl="1">
              <a:defRPr/>
            </a:pPr>
            <a:r>
              <a:t>Testing 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8" name="Shape 2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pPr/>
            <a:r>
              <a:t>DBMS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(training - Validation - testing)</a:t>
            </a:r>
          </a:p>
          <a:p>
            <a:pPr/>
            <a:r>
              <a:t>Epoch </a:t>
            </a:r>
          </a:p>
          <a:p>
            <a:pPr/>
            <a:r>
              <a:t>Training lose / validation lose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Shape 3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(BERT -&gt; RoBERTa) “Encoders”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5" name="Shape 3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"CLS" = “classification" : beginning of the input sequence</a:t>
            </a:r>
          </a:p>
          <a:p>
            <a:pPr/>
            <a:r>
              <a:t>"SEP" (separator) : - mark boundaries between sentences or segments</a:t>
            </a:r>
            <a:br/>
            <a:r>
              <a:t>					 - padding tokens to ensure uniform sequence length</a:t>
            </a:r>
          </a:p>
          <a:p>
            <a:pPr/>
            <a:r>
              <a:t>RoBERTa : Robustly Optimized BERTBi-directional Encoder Representation from Transformer</a:t>
            </a:r>
          </a:p>
          <a:p>
            <a:pPr/>
            <a:r>
              <a:t>RoBERTa : language model - by Facebook </a:t>
            </a:r>
          </a:p>
          <a:p>
            <a:pPr>
              <a:defRPr sz="1900"/>
            </a:pPr>
            <a:r>
              <a:t>12 encoder &amp; Usually 512 vector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0" name="Shape 3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accuracy, precision, recall, F1 score</a:t>
            </a:r>
          </a:p>
          <a:p>
            <a:pPr/>
            <a:r>
              <a:t>Accuracy = (True predictions ) / (Total number of predictions)</a:t>
            </a:r>
          </a:p>
          <a:p>
            <a:pPr/>
            <a:r>
              <a:t>Precision = True Positives / (True Positives + False Positives)</a:t>
            </a:r>
          </a:p>
          <a:p>
            <a:pPr/>
            <a:r>
              <a:t>Recall = True Positives / (True Positives + False Negatives)</a:t>
            </a:r>
          </a:p>
          <a:p>
            <a:pPr/>
            <a:r>
              <a:t>F1 score = 2 * (precision * recall) / (precision + recall)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9" name="Shape 3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Lamda function: Preprocessing of user input</a:t>
            </a:r>
          </a:p>
          <a:p>
            <a:pPr/>
            <a:r>
              <a:t>				 : invoke the endpoint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5" name="Shape 4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the process of payment easy and flexible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0" name="Shape 4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BOT can help user to identify his problem and solve it if it possible</a:t>
            </a:r>
          </a:p>
          <a:p>
            <a:pPr/>
            <a:r>
              <a:t>OR Recommend a craftsmen to user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689100" y="4445000"/>
            <a:ext cx="21005800" cy="2413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689100" y="6845300"/>
            <a:ext cx="21005800" cy="2159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1949856" y="13049250"/>
            <a:ext cx="508103" cy="520700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/>
          <p:nvPr>
            <p:ph type="body" sz="quarter" idx="21"/>
          </p:nvPr>
        </p:nvSpPr>
        <p:spPr>
          <a:xfrm>
            <a:off x="2387600" y="8985250"/>
            <a:ext cx="19621500" cy="863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spcBef>
                <a:spcPts val="1700"/>
              </a:spcBef>
              <a:buSzTx/>
              <a:buNone/>
              <a:defRPr i="1" sz="4400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6" name="“Type a quote here.”"/>
          <p:cNvSpPr txBox="1"/>
          <p:nvPr>
            <p:ph type="body" sz="quarter" idx="22"/>
          </p:nvPr>
        </p:nvSpPr>
        <p:spPr>
          <a:xfrm>
            <a:off x="2387600" y="5999360"/>
            <a:ext cx="19621500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buSzTx/>
              <a:buNone/>
              <a:defRPr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Hands making a pot out of mud using a potter’s wheel"/>
          <p:cNvSpPr/>
          <p:nvPr>
            <p:ph type="pic" idx="21"/>
          </p:nvPr>
        </p:nvSpPr>
        <p:spPr>
          <a:xfrm>
            <a:off x="-2171700" y="-152400"/>
            <a:ext cx="28930759" cy="1437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halk_line_box_hd.png" descr="chalk_line_box_hd.png"/>
          <p:cNvPicPr>
            <a:picLocks noChangeAspect="0"/>
          </p:cNvPicPr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635000" y="9550400"/>
            <a:ext cx="23063200" cy="32893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Assorted pieces of ceramic pottery"/>
          <p:cNvSpPr/>
          <p:nvPr>
            <p:ph type="pic" idx="21"/>
          </p:nvPr>
        </p:nvSpPr>
        <p:spPr>
          <a:xfrm>
            <a:off x="666750" y="-1562100"/>
            <a:ext cx="23063200" cy="11874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1689100" y="9753600"/>
            <a:ext cx="21005800" cy="1333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1689100" y="11023600"/>
            <a:ext cx="21005800" cy="16764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xfrm>
            <a:off x="11949856" y="13017500"/>
            <a:ext cx="508103" cy="5207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xfrm>
            <a:off x="1689100" y="5499100"/>
            <a:ext cx="21005800" cy="2730500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Brown ceramic bowls arranged in rows"/>
          <p:cNvSpPr/>
          <p:nvPr>
            <p:ph type="pic" idx="21"/>
          </p:nvPr>
        </p:nvSpPr>
        <p:spPr>
          <a:xfrm>
            <a:off x="12077700" y="850900"/>
            <a:ext cx="10642600" cy="1596596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" name="Title Text"/>
          <p:cNvSpPr txBox="1"/>
          <p:nvPr>
            <p:ph type="title"/>
          </p:nvPr>
        </p:nvSpPr>
        <p:spPr>
          <a:xfrm>
            <a:off x="1689100" y="1295400"/>
            <a:ext cx="9525000" cy="57658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quarter" idx="1"/>
          </p:nvPr>
        </p:nvSpPr>
        <p:spPr>
          <a:xfrm>
            <a:off x="1689100" y="7251700"/>
            <a:ext cx="9525000" cy="5181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400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xfrm>
            <a:off x="11949856" y="13017500"/>
            <a:ext cx="508103" cy="5207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Brown ceramic bowls arranged in rows"/>
          <p:cNvSpPr/>
          <p:nvPr>
            <p:ph type="pic" sz="half" idx="21"/>
          </p:nvPr>
        </p:nvSpPr>
        <p:spPr>
          <a:xfrm>
            <a:off x="12511366" y="2415958"/>
            <a:ext cx="9261150" cy="138953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sz="half" idx="1"/>
          </p:nvPr>
        </p:nvSpPr>
        <p:spPr>
          <a:xfrm>
            <a:off x="1689100" y="3683000"/>
            <a:ext cx="10007600" cy="8255000"/>
          </a:xfrm>
          <a:prstGeom prst="rect">
            <a:avLst/>
          </a:prstGeom>
        </p:spPr>
        <p:txBody>
          <a:bodyPr/>
          <a:lstStyle>
            <a:lvl1pPr marL="533400" indent="-533400">
              <a:lnSpc>
                <a:spcPct val="90000"/>
              </a:lnSpc>
              <a:defRPr sz="4400"/>
            </a:lvl1pPr>
            <a:lvl2pPr marL="1066800" indent="-533400">
              <a:lnSpc>
                <a:spcPct val="90000"/>
              </a:lnSpc>
              <a:defRPr sz="4400"/>
            </a:lvl2pPr>
            <a:lvl3pPr marL="1600200" indent="-533400">
              <a:lnSpc>
                <a:spcPct val="90000"/>
              </a:lnSpc>
              <a:defRPr sz="4400"/>
            </a:lvl3pPr>
            <a:lvl4pPr marL="2133600" indent="-533400">
              <a:lnSpc>
                <a:spcPct val="90000"/>
              </a:lnSpc>
              <a:defRPr sz="4400"/>
            </a:lvl4pPr>
            <a:lvl5pPr marL="2667000" indent="-533400">
              <a:lnSpc>
                <a:spcPct val="90000"/>
              </a:lnSpc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/>
          <p:nvPr>
            <p:ph type="body" idx="1"/>
          </p:nvPr>
        </p:nvSpPr>
        <p:spPr>
          <a:xfrm>
            <a:off x="1689100" y="2730500"/>
            <a:ext cx="21005800" cy="8255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eramic teacups on a wooden tabletop"/>
          <p:cNvSpPr/>
          <p:nvPr>
            <p:ph type="pic" sz="half" idx="21"/>
          </p:nvPr>
        </p:nvSpPr>
        <p:spPr>
          <a:xfrm>
            <a:off x="12344400" y="4356100"/>
            <a:ext cx="11379200" cy="9182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Hands making a pot out of mud using a potter’s wheel"/>
          <p:cNvSpPr/>
          <p:nvPr>
            <p:ph type="pic" sz="half" idx="22"/>
          </p:nvPr>
        </p:nvSpPr>
        <p:spPr>
          <a:xfrm>
            <a:off x="12293600" y="304800"/>
            <a:ext cx="11315700" cy="7302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Close-up of ceramic bowls"/>
          <p:cNvSpPr/>
          <p:nvPr>
            <p:ph type="pic" idx="23"/>
          </p:nvPr>
        </p:nvSpPr>
        <p:spPr>
          <a:xfrm>
            <a:off x="647700" y="-711200"/>
            <a:ext cx="11379200" cy="1714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hd.png" descr="chalk_line_hd.png"/>
          <p:cNvPicPr>
            <a:picLocks noChangeAspect="0"/>
          </p:cNvPicPr>
          <p:nvPr/>
        </p:nvPicPr>
        <p:blipFill>
          <a:blip r:embed="rId3">
            <a:alphaModFix amt="45000"/>
            <a:extLst/>
          </a:blip>
          <a:stretch>
            <a:fillRect/>
          </a:stretch>
        </p:blipFill>
        <p:spPr>
          <a:xfrm>
            <a:off x="736600" y="495300"/>
            <a:ext cx="22910800" cy="123444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1689100" y="889000"/>
            <a:ext cx="21005800" cy="241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1689100" y="3683000"/>
            <a:ext cx="21005800" cy="825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40996" y="13017500"/>
            <a:ext cx="508103" cy="5207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cap="all" i="0" sz="2400"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28" strike="noStrike" sz="66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1pPr>
      <a:lvl2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28" strike="noStrike" sz="66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2pPr>
      <a:lvl3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28" strike="noStrike" sz="66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3pPr>
      <a:lvl4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28" strike="noStrike" sz="66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4pPr>
      <a:lvl5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28" strike="noStrike" sz="66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5pPr>
      <a:lvl6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28" strike="noStrike" sz="66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6pPr>
      <a:lvl7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28" strike="noStrike" sz="66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7pPr>
      <a:lvl8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28" strike="noStrike" sz="66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8pPr>
      <a:lvl9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528" strike="noStrike" sz="66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24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2.png"/><Relationship Id="rId4" Type="http://schemas.openxmlformats.org/officeDocument/2006/relationships/image" Target="../media/image11.jpeg"/><Relationship Id="rId5" Type="http://schemas.openxmlformats.org/officeDocument/2006/relationships/image" Target="../media/image113.png"/><Relationship Id="rId6" Type="http://schemas.openxmlformats.org/officeDocument/2006/relationships/image" Target="../media/image12.jpeg"/><Relationship Id="rId7" Type="http://schemas.openxmlformats.org/officeDocument/2006/relationships/image" Target="../media/image114.png"/><Relationship Id="rId8" Type="http://schemas.openxmlformats.org/officeDocument/2006/relationships/image" Target="../media/image13.jpeg"/><Relationship Id="rId9" Type="http://schemas.openxmlformats.org/officeDocument/2006/relationships/image" Target="../media/image115.png"/><Relationship Id="rId10" Type="http://schemas.openxmlformats.org/officeDocument/2006/relationships/image" Target="../media/image14.jpeg"/><Relationship Id="rId11" Type="http://schemas.openxmlformats.org/officeDocument/2006/relationships/image" Target="../media/image15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eg"/><Relationship Id="rId4" Type="http://schemas.openxmlformats.org/officeDocument/2006/relationships/image" Target="../media/image12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23" Type="http://schemas.openxmlformats.org/officeDocument/2006/relationships/image" Target="../media/image34.png"/><Relationship Id="rId24" Type="http://schemas.openxmlformats.org/officeDocument/2006/relationships/image" Target="../media/image35.png"/><Relationship Id="rId25" Type="http://schemas.openxmlformats.org/officeDocument/2006/relationships/image" Target="../media/image36.png"/><Relationship Id="rId26" Type="http://schemas.openxmlformats.org/officeDocument/2006/relationships/image" Target="../media/image37.png"/><Relationship Id="rId27" Type="http://schemas.openxmlformats.org/officeDocument/2006/relationships/image" Target="../media/image38.png"/><Relationship Id="rId28" Type="http://schemas.openxmlformats.org/officeDocument/2006/relationships/image" Target="../media/image39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2.png"/><Relationship Id="rId4" Type="http://schemas.openxmlformats.org/officeDocument/2006/relationships/image" Target="../media/image13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5.png"/><Relationship Id="rId3" Type="http://schemas.openxmlformats.org/officeDocument/2006/relationships/image" Target="../media/image23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g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24.jpeg"/><Relationship Id="rId5" Type="http://schemas.openxmlformats.org/officeDocument/2006/relationships/image" Target="../media/image14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jpeg"/><Relationship Id="rId3" Type="http://schemas.openxmlformats.org/officeDocument/2006/relationships/image" Target="../media/image26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5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Relationship Id="rId3" Type="http://schemas.openxmlformats.org/officeDocument/2006/relationships/image" Target="../media/image6.jpeg"/><Relationship Id="rId4" Type="http://schemas.openxmlformats.org/officeDocument/2006/relationships/image" Target="../media/image5.jpeg"/><Relationship Id="rId5" Type="http://schemas.openxmlformats.org/officeDocument/2006/relationships/image" Target="../media/image43.png"/><Relationship Id="rId6" Type="http://schemas.openxmlformats.org/officeDocument/2006/relationships/image" Target="../media/image7.jpeg"/><Relationship Id="rId7" Type="http://schemas.openxmlformats.org/officeDocument/2006/relationships/image" Target="../media/image8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openxmlformats.org/officeDocument/2006/relationships/image" Target="../media/image61.png"/><Relationship Id="rId18" Type="http://schemas.openxmlformats.org/officeDocument/2006/relationships/image" Target="../media/image62.png"/><Relationship Id="rId19" Type="http://schemas.openxmlformats.org/officeDocument/2006/relationships/image" Target="../media/image63.png"/><Relationship Id="rId20" Type="http://schemas.openxmlformats.org/officeDocument/2006/relationships/image" Target="../media/image64.png"/><Relationship Id="rId21" Type="http://schemas.openxmlformats.org/officeDocument/2006/relationships/image" Target="../media/image10.png"/><Relationship Id="rId22" Type="http://schemas.openxmlformats.org/officeDocument/2006/relationships/image" Target="../media/image65.png"/><Relationship Id="rId23" Type="http://schemas.openxmlformats.org/officeDocument/2006/relationships/image" Target="../media/image66.png"/><Relationship Id="rId24" Type="http://schemas.openxmlformats.org/officeDocument/2006/relationships/image" Target="../media/image67.png"/><Relationship Id="rId25" Type="http://schemas.openxmlformats.org/officeDocument/2006/relationships/image" Target="../media/image68.png"/><Relationship Id="rId26" Type="http://schemas.openxmlformats.org/officeDocument/2006/relationships/image" Target="../media/image69.png"/><Relationship Id="rId27" Type="http://schemas.openxmlformats.org/officeDocument/2006/relationships/image" Target="../media/image70.png"/><Relationship Id="rId28" Type="http://schemas.openxmlformats.org/officeDocument/2006/relationships/image" Target="../media/image71.png"/><Relationship Id="rId29" Type="http://schemas.openxmlformats.org/officeDocument/2006/relationships/image" Target="../media/image72.png"/><Relationship Id="rId30" Type="http://schemas.openxmlformats.org/officeDocument/2006/relationships/image" Target="../media/image73.png"/><Relationship Id="rId31" Type="http://schemas.openxmlformats.org/officeDocument/2006/relationships/image" Target="../media/image74.png"/><Relationship Id="rId32" Type="http://schemas.openxmlformats.org/officeDocument/2006/relationships/image" Target="../media/image75.png"/><Relationship Id="rId33" Type="http://schemas.openxmlformats.org/officeDocument/2006/relationships/image" Target="../media/image76.png"/><Relationship Id="rId34" Type="http://schemas.openxmlformats.org/officeDocument/2006/relationships/image" Target="../media/image77.png"/><Relationship Id="rId35" Type="http://schemas.openxmlformats.org/officeDocument/2006/relationships/image" Target="../media/image78.png"/><Relationship Id="rId36" Type="http://schemas.openxmlformats.org/officeDocument/2006/relationships/image" Target="../media/image79.png"/><Relationship Id="rId37" Type="http://schemas.openxmlformats.org/officeDocument/2006/relationships/image" Target="../media/image80.png"/><Relationship Id="rId38" Type="http://schemas.openxmlformats.org/officeDocument/2006/relationships/image" Target="../media/image81.png"/><Relationship Id="rId39" Type="http://schemas.openxmlformats.org/officeDocument/2006/relationships/image" Target="../media/image82.png"/><Relationship Id="rId40" Type="http://schemas.openxmlformats.org/officeDocument/2006/relationships/image" Target="../media/image83.png"/><Relationship Id="rId41" Type="http://schemas.openxmlformats.org/officeDocument/2006/relationships/image" Target="../media/image84.png"/><Relationship Id="rId42" Type="http://schemas.openxmlformats.org/officeDocument/2006/relationships/image" Target="../media/image85.png"/><Relationship Id="rId43" Type="http://schemas.openxmlformats.org/officeDocument/2006/relationships/image" Target="../media/image86.png"/><Relationship Id="rId44" Type="http://schemas.openxmlformats.org/officeDocument/2006/relationships/image" Target="../media/image87.png"/><Relationship Id="rId45" Type="http://schemas.openxmlformats.org/officeDocument/2006/relationships/image" Target="../media/image88.png"/><Relationship Id="rId46" Type="http://schemas.openxmlformats.org/officeDocument/2006/relationships/image" Target="../media/image89.png"/><Relationship Id="rId47" Type="http://schemas.openxmlformats.org/officeDocument/2006/relationships/image" Target="../media/image90.png"/><Relationship Id="rId48" Type="http://schemas.openxmlformats.org/officeDocument/2006/relationships/image" Target="../media/image91.png"/><Relationship Id="rId49" Type="http://schemas.openxmlformats.org/officeDocument/2006/relationships/image" Target="../media/image92.png"/><Relationship Id="rId50" Type="http://schemas.openxmlformats.org/officeDocument/2006/relationships/image" Target="../media/image93.png"/><Relationship Id="rId51" Type="http://schemas.openxmlformats.org/officeDocument/2006/relationships/image" Target="../media/image94.png"/><Relationship Id="rId52" Type="http://schemas.openxmlformats.org/officeDocument/2006/relationships/image" Target="../media/image95.png"/><Relationship Id="rId53" Type="http://schemas.openxmlformats.org/officeDocument/2006/relationships/image" Target="../media/image96.png"/><Relationship Id="rId54" Type="http://schemas.openxmlformats.org/officeDocument/2006/relationships/image" Target="../media/image97.png"/><Relationship Id="rId55" Type="http://schemas.openxmlformats.org/officeDocument/2006/relationships/image" Target="../media/image98.png"/><Relationship Id="rId56" Type="http://schemas.openxmlformats.org/officeDocument/2006/relationships/image" Target="../media/image99.png"/><Relationship Id="rId57" Type="http://schemas.openxmlformats.org/officeDocument/2006/relationships/image" Target="../media/image10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he Craftsmen"/>
          <p:cNvSpPr txBox="1"/>
          <p:nvPr>
            <p:ph type="ctrTitle"/>
          </p:nvPr>
        </p:nvSpPr>
        <p:spPr>
          <a:xfrm>
            <a:off x="1231900" y="4445000"/>
            <a:ext cx="21005800" cy="2413000"/>
          </a:xfrm>
          <a:prstGeom prst="rect">
            <a:avLst/>
          </a:prstGeom>
          <a:effectLst>
            <a:outerShdw sx="100000" sy="100000" kx="0" ky="0" algn="b" rotWithShape="0" blurRad="190500" dist="330200" dir="5400000">
              <a:srgbClr val="000000"/>
            </a:outerShdw>
          </a:effectLst>
        </p:spPr>
        <p:txBody>
          <a:bodyPr/>
          <a:lstStyle/>
          <a:p>
            <a:pPr algn="ctr">
              <a:defRPr spc="648" sz="8100">
                <a:solidFill>
                  <a:srgbClr val="000000"/>
                </a:solidFill>
              </a:defRPr>
            </a:pPr>
            <a:r>
              <a:t>The </a:t>
            </a:r>
            <a:r>
              <a:t>Craftsmen</a:t>
            </a:r>
          </a:p>
        </p:txBody>
      </p:sp>
      <p:pic>
        <p:nvPicPr>
          <p:cNvPr id="122" name="art.png" descr="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8654" y="8573136"/>
            <a:ext cx="4305301" cy="430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electrician4.png" descr="electrician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3780" y="7108987"/>
            <a:ext cx="4419160" cy="4419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faucet.png" descr="fauce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4047" y="6018548"/>
            <a:ext cx="5067301" cy="506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hvac.png" descr="hvac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1016" y="299757"/>
            <a:ext cx="4305301" cy="430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nstall.png" descr="install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13730" y="1760061"/>
            <a:ext cx="3706596" cy="3706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logo.png" descr="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686823" y="1252954"/>
            <a:ext cx="5585441" cy="3653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lug.png" descr="plug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064676" y="864365"/>
            <a:ext cx="3942402" cy="394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work2.png" descr="work2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828871" y="9315549"/>
            <a:ext cx="3495677" cy="3495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work20.png" descr="work20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438760" y="4808354"/>
            <a:ext cx="5459380" cy="5459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6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6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6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6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6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6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6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00"/>
                            </p:stCondLst>
                            <p:childTnLst>
                              <p:par>
                                <p:cTn id="34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6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800"/>
                            </p:stCondLst>
                            <p:childTnLst>
                              <p:par>
                                <p:cTn id="38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6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400"/>
                            </p:stCondLst>
                            <p:childTnLst>
                              <p:par>
                                <p:cTn id="42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6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" grpId="2"/>
      <p:bldP build="whole" bldLvl="1" animBg="1" rev="0" advAuto="0" spid="125" grpId="3"/>
      <p:bldP build="whole" bldLvl="1" animBg="1" rev="0" advAuto="0" spid="123" grpId="8"/>
      <p:bldP build="whole" bldLvl="1" animBg="1" rev="0" advAuto="0" spid="122" grpId="9"/>
      <p:bldP build="whole" bldLvl="1" animBg="1" rev="0" advAuto="0" spid="126" grpId="5"/>
      <p:bldP build="whole" bldLvl="1" animBg="1" rev="0" advAuto="0" spid="129" grpId="10"/>
      <p:bldP build="whole" bldLvl="1" animBg="1" rev="0" advAuto="0" spid="121" grpId="1"/>
      <p:bldP build="whole" bldLvl="1" animBg="1" rev="0" advAuto="0" spid="128" grpId="4"/>
      <p:bldP build="whole" bldLvl="1" animBg="1" rev="0" advAuto="0" spid="124" grpId="7"/>
      <p:bldP build="whole" bldLvl="1" animBg="1" rev="0" advAuto="0" spid="130" grpId="6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" name="Table 1"/>
          <p:cNvGraphicFramePr/>
          <p:nvPr/>
        </p:nvGraphicFramePr>
        <p:xfrm>
          <a:off x="964694" y="686642"/>
          <a:ext cx="13782299" cy="12146249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6872099"/>
                <a:gridCol w="6872099"/>
              </a:tblGrid>
              <a:tr h="931396">
                <a:tc gridSpan="2">
                  <a:txBody>
                    <a:bodyPr/>
                    <a:lstStyle/>
                    <a:p>
                      <a:pPr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45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12700" dir="15780000">
                              <a:srgbClr val="191919">
                                <a:alpha val="50000"/>
                              </a:srgbClr>
                            </a:outerShdw>
                          </a:effectLst>
                          <a:sym typeface="Avenir Next Demi Bold"/>
                        </a:rPr>
                        <a:t>Functional Requirement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  <a:lnB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 hMerge="1">
                  <a:tcPr/>
                </a:tc>
              </a:tr>
              <a:tr h="931396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700"/>
                        </a:spcBef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i="1" sz="4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1999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  <a:lnB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  <a:solidFill>
                      <a:srgbClr val="00727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1700"/>
                        </a:spcBef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i="1" sz="44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1999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Craftsmen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  <a:lnB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  <a:solidFill>
                      <a:srgbClr val="007277"/>
                    </a:solidFill>
                  </a:tcPr>
                </a:tc>
              </a:tr>
              <a:tr h="931396">
                <a:tc gridSpan="2">
                  <a:txBody>
                    <a:bodyPr/>
                    <a:lstStyle/>
                    <a:p>
                      <a:pPr defTabSz="457200"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4000">
                          <a:latin typeface="Arial"/>
                          <a:ea typeface="Arial"/>
                          <a:cs typeface="Arial"/>
                          <a:sym typeface="Arial"/>
                        </a:rPr>
                        <a:t>Sign up &amp; Sign-in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  <a:lnB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931396">
                <a:tc gridSpan="2">
                  <a:txBody>
                    <a:bodyPr/>
                    <a:lstStyle/>
                    <a:p>
                      <a:pPr defTabSz="457200"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4000">
                          <a:latin typeface="Arial"/>
                          <a:ea typeface="Arial"/>
                          <a:cs typeface="Arial"/>
                          <a:sym typeface="Arial"/>
                        </a:rPr>
                        <a:t>Logout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  <a:lnB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931396">
                <a:tc gridSpan="2">
                  <a:txBody>
                    <a:bodyPr/>
                    <a:lstStyle/>
                    <a:p>
                      <a:pPr defTabSz="457200"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4000">
                          <a:latin typeface="Arial"/>
                          <a:ea typeface="Arial"/>
                          <a:cs typeface="Arial"/>
                          <a:sym typeface="Arial"/>
                        </a:rPr>
                        <a:t>Delete account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  <a:lnB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931396">
                <a:tc gridSpan="2">
                  <a:txBody>
                    <a:bodyPr/>
                    <a:lstStyle/>
                    <a:p>
                      <a:pPr defTabSz="457200"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4000"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 reset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  <a:lnB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931396">
                <a:tc gridSpan="2">
                  <a:txBody>
                    <a:bodyPr/>
                    <a:lstStyle/>
                    <a:p>
                      <a:pPr defTabSz="457200">
                        <a:defRPr b="0" cap="none" sz="400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Edit profile </a:t>
                      </a:r>
                      <a:endParaRPr>
                        <a:latin typeface="Times Roman"/>
                        <a:ea typeface="Times Roman"/>
                        <a:cs typeface="Times Roman"/>
                        <a:sym typeface="Times Roman"/>
                      </a:endParaR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  <a:lnB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931396">
                <a:tc gridSpan="2">
                  <a:txBody>
                    <a:bodyPr/>
                    <a:lstStyle/>
                    <a:p>
                      <a:pPr defTabSz="457200">
                        <a:defRPr b="0" cap="none" sz="400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Notification</a:t>
                      </a:r>
                      <a:endParaRPr>
                        <a:latin typeface="Times Roman"/>
                        <a:ea typeface="Times Roman"/>
                        <a:cs typeface="Times Roman"/>
                        <a:sym typeface="Times Roman"/>
                      </a:endParaR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  <a:lnB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931396">
                <a:tc gridSpan="2">
                  <a:txBody>
                    <a:bodyPr/>
                    <a:lstStyle/>
                    <a:p>
                      <a:pPr defTabSz="457200">
                        <a:defRPr b="0" cap="none" sz="400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Chat</a:t>
                      </a:r>
                      <a:endParaRPr>
                        <a:latin typeface="Times Roman"/>
                        <a:ea typeface="Times Roman"/>
                        <a:cs typeface="Times Roman"/>
                        <a:sym typeface="Times Roman"/>
                      </a:endParaR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  <a:lnB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931396">
                <a:tc rowSpan="2">
                  <a:txBody>
                    <a:bodyPr/>
                    <a:lstStyle/>
                    <a:p>
                      <a:pPr defTabSz="457200">
                        <a:defRPr b="0" cap="none" sz="400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Send request</a:t>
                      </a:r>
                      <a:endParaRPr>
                        <a:latin typeface="Times Roman"/>
                        <a:ea typeface="Times Roman"/>
                        <a:cs typeface="Times Roman"/>
                        <a:sym typeface="Times Roman"/>
                      </a:endParaR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  <a:lnB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defTabSz="457200">
                        <a:lnSpc>
                          <a:spcPct val="130000"/>
                        </a:lnSpc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4000">
                          <a:latin typeface="Arial"/>
                          <a:ea typeface="Arial"/>
                          <a:cs typeface="Arial"/>
                          <a:sym typeface="Arial"/>
                        </a:rPr>
                        <a:t>View request 
Accept &amp; Reject Request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  <a:lnB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</a:tr>
              <a:tr h="931396">
                <a:tc vMerge="1">
                  <a:tcPr/>
                </a:tc>
                <a:tc vMerge="1">
                  <a:tcPr/>
                </a:tc>
              </a:tr>
              <a:tr h="931396">
                <a:tc>
                  <a:txBody>
                    <a:bodyPr/>
                    <a:lstStyle/>
                    <a:p>
                      <a:pPr defTabSz="457200">
                        <a:defRPr b="0" cap="none" sz="400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View craftsman</a:t>
                      </a:r>
                      <a:r>
                        <a:rPr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 </a:t>
                      </a:r>
                      <a:r>
                        <a:t>work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  <a:lnB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cap="none" sz="400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Add work &amp; Delete work</a:t>
                      </a:r>
                      <a:endParaRPr>
                        <a:latin typeface="Times Roman"/>
                        <a:ea typeface="Times Roman"/>
                        <a:cs typeface="Times Roman"/>
                        <a:sym typeface="Times Roman"/>
                      </a:endParaR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  <a:lnB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</a:tr>
              <a:tr h="931396">
                <a:tc>
                  <a:txBody>
                    <a:bodyPr/>
                    <a:lstStyle/>
                    <a:p>
                      <a:pPr defTabSz="457200">
                        <a:defRPr cap="none" sz="400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Write feedback</a:t>
                      </a:r>
                      <a:endParaRPr>
                        <a:latin typeface="Times Roman"/>
                        <a:ea typeface="Times Roman"/>
                        <a:cs typeface="Times Roman"/>
                        <a:sym typeface="Times Roman"/>
                      </a:endParaRP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  <a:lnB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b="1" sz="4000">
                          <a:latin typeface="Arial"/>
                          <a:ea typeface="Arial"/>
                          <a:cs typeface="Arial"/>
                          <a:sym typeface="Arial"/>
                        </a:rPr>
                        <a:t>View the feedback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  <a:lnB w="381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244" name="Table 1-1"/>
          <p:cNvGraphicFramePr/>
          <p:nvPr/>
        </p:nvGraphicFramePr>
        <p:xfrm>
          <a:off x="15504543" y="683593"/>
          <a:ext cx="7985847" cy="1215234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7947746"/>
              </a:tblGrid>
              <a:tr h="1514280">
                <a:tc>
                  <a:txBody>
                    <a:bodyPr/>
                    <a:lstStyle/>
                    <a:p>
                      <a:pPr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43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12700" dir="15780000">
                              <a:srgbClr val="191919">
                                <a:alpha val="50000"/>
                              </a:srgbClr>
                            </a:outerShdw>
                          </a:effectLst>
                          <a:sym typeface="Avenir Next Demi Bold"/>
                        </a:rPr>
                        <a:t>Non-functional Requirement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3B39"/>
                      </a:solidFill>
                      <a:miter lim="400000"/>
                    </a:lnL>
                    <a:lnR w="38100">
                      <a:solidFill>
                        <a:srgbClr val="3E3B39"/>
                      </a:solidFill>
                      <a:miter lim="400000"/>
                    </a:lnR>
                    <a:lnT w="38100">
                      <a:solidFill>
                        <a:srgbClr val="3E3B39"/>
                      </a:solidFill>
                      <a:miter lim="400000"/>
                    </a:lnT>
                    <a:lnB w="38100">
                      <a:solidFill>
                        <a:srgbClr val="3E3B39"/>
                      </a:solidFill>
                      <a:miter lim="400000"/>
                    </a:lnB>
                    <a:blipFill rotWithShape="1">
                      <a:blip r:embed="rId3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1514280">
                <a:tc>
                  <a:txBody>
                    <a:bodyPr/>
                    <a:lstStyle/>
                    <a:p>
                      <a:pPr rtl="1"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i="1" sz="40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1999"/>
                              </a:srgbClr>
                            </a:outerShdw>
                          </a:effectLst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Usability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3B39"/>
                      </a:solidFill>
                      <a:miter lim="400000"/>
                    </a:lnL>
                    <a:lnR w="38100">
                      <a:solidFill>
                        <a:srgbClr val="3E3B39"/>
                      </a:solidFill>
                      <a:miter lim="400000"/>
                    </a:lnR>
                    <a:lnT w="38100">
                      <a:solidFill>
                        <a:srgbClr val="3E3B39"/>
                      </a:solidFill>
                      <a:miter lim="400000"/>
                    </a:lnT>
                    <a:lnB w="38100">
                      <a:solidFill>
                        <a:srgbClr val="3E3B39"/>
                      </a:solidFill>
                      <a:miter lim="400000"/>
                    </a:lnB>
                  </a:tcPr>
                </a:tc>
              </a:tr>
              <a:tr h="1514280">
                <a:tc>
                  <a:txBody>
                    <a:bodyPr/>
                    <a:lstStyle/>
                    <a:p>
                      <a:pPr rtl="1"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i="1" sz="40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1999"/>
                              </a:srgbClr>
                            </a:outerShdw>
                          </a:effectLst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Reliability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3B39"/>
                      </a:solidFill>
                      <a:miter lim="400000"/>
                    </a:lnL>
                    <a:lnR w="38100">
                      <a:solidFill>
                        <a:srgbClr val="3E3B39"/>
                      </a:solidFill>
                      <a:miter lim="400000"/>
                    </a:lnR>
                    <a:lnT w="38100">
                      <a:solidFill>
                        <a:srgbClr val="3E3B39"/>
                      </a:solidFill>
                      <a:miter lim="400000"/>
                    </a:lnT>
                    <a:lnB w="38100">
                      <a:solidFill>
                        <a:srgbClr val="3E3B39"/>
                      </a:solidFill>
                      <a:miter lim="400000"/>
                    </a:lnB>
                  </a:tcPr>
                </a:tc>
              </a:tr>
              <a:tr h="1514280">
                <a:tc>
                  <a:txBody>
                    <a:bodyPr/>
                    <a:lstStyle/>
                    <a:p>
                      <a:pPr rtl="1"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i="1" sz="40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1999"/>
                              </a:srgbClr>
                            </a:outerShdw>
                          </a:effectLst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Performance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3B39"/>
                      </a:solidFill>
                      <a:miter lim="400000"/>
                    </a:lnL>
                    <a:lnR w="38100">
                      <a:solidFill>
                        <a:srgbClr val="3E3B39"/>
                      </a:solidFill>
                      <a:miter lim="400000"/>
                    </a:lnR>
                    <a:lnT w="38100">
                      <a:solidFill>
                        <a:srgbClr val="3E3B39"/>
                      </a:solidFill>
                      <a:miter lim="400000"/>
                    </a:lnT>
                    <a:lnB w="38100">
                      <a:solidFill>
                        <a:srgbClr val="3E3B39"/>
                      </a:solidFill>
                      <a:miter lim="400000"/>
                    </a:lnB>
                  </a:tcPr>
                </a:tc>
              </a:tr>
              <a:tr h="1514280">
                <a:tc>
                  <a:txBody>
                    <a:bodyPr/>
                    <a:lstStyle/>
                    <a:p>
                      <a:pPr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i="1" sz="40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1999"/>
                              </a:srgbClr>
                            </a:outerShdw>
                          </a:effectLst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Scalability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3B39"/>
                      </a:solidFill>
                      <a:miter lim="400000"/>
                    </a:lnL>
                    <a:lnR w="38100">
                      <a:solidFill>
                        <a:srgbClr val="3E3B39"/>
                      </a:solidFill>
                      <a:miter lim="400000"/>
                    </a:lnR>
                    <a:lnT w="38100">
                      <a:solidFill>
                        <a:srgbClr val="3E3B39"/>
                      </a:solidFill>
                      <a:miter lim="400000"/>
                    </a:lnT>
                    <a:lnB w="38100">
                      <a:solidFill>
                        <a:srgbClr val="3E3B39"/>
                      </a:solidFill>
                      <a:miter lim="400000"/>
                    </a:lnB>
                  </a:tcPr>
                </a:tc>
              </a:tr>
              <a:tr h="1514280">
                <a:tc>
                  <a:txBody>
                    <a:bodyPr/>
                    <a:lstStyle/>
                    <a:p>
                      <a:pPr rtl="1"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i="1" sz="40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1999"/>
                              </a:srgbClr>
                            </a:outerShdw>
                          </a:effectLst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Availability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3B39"/>
                      </a:solidFill>
                      <a:miter lim="400000"/>
                    </a:lnL>
                    <a:lnR w="38100">
                      <a:solidFill>
                        <a:srgbClr val="3E3B39"/>
                      </a:solidFill>
                      <a:miter lim="400000"/>
                    </a:lnR>
                    <a:lnT w="38100">
                      <a:solidFill>
                        <a:srgbClr val="3E3B39"/>
                      </a:solidFill>
                      <a:miter lim="400000"/>
                    </a:lnT>
                    <a:lnB w="38100">
                      <a:solidFill>
                        <a:srgbClr val="3E3B39"/>
                      </a:solidFill>
                      <a:miter lim="400000"/>
                    </a:lnB>
                  </a:tcPr>
                </a:tc>
              </a:tr>
              <a:tr h="1514280">
                <a:tc>
                  <a:txBody>
                    <a:bodyPr/>
                    <a:lstStyle/>
                    <a:p>
                      <a:pPr rtl="1"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i="1" sz="40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1999"/>
                              </a:srgbClr>
                            </a:outerShdw>
                          </a:effectLst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Data integrity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3B39"/>
                      </a:solidFill>
                      <a:miter lim="400000"/>
                    </a:lnL>
                    <a:lnR w="38100">
                      <a:solidFill>
                        <a:srgbClr val="3E3B39"/>
                      </a:solidFill>
                      <a:miter lim="400000"/>
                    </a:lnR>
                    <a:lnT w="38100">
                      <a:solidFill>
                        <a:srgbClr val="3E3B39"/>
                      </a:solidFill>
                      <a:miter lim="400000"/>
                    </a:lnT>
                    <a:lnB w="38100">
                      <a:solidFill>
                        <a:srgbClr val="3E3B39"/>
                      </a:solidFill>
                      <a:miter lim="400000"/>
                    </a:lnB>
                  </a:tcPr>
                </a:tc>
              </a:tr>
              <a:tr h="1514280">
                <a:tc>
                  <a:txBody>
                    <a:bodyPr/>
                    <a:lstStyle/>
                    <a:p>
                      <a:pPr rtl="1"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i="1" sz="40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1999"/>
                              </a:srgbClr>
                            </a:outerShdw>
                          </a:effectLst>
                          <a:latin typeface="Avenir Next Medium"/>
                          <a:ea typeface="Avenir Next Medium"/>
                          <a:cs typeface="Avenir Next Medium"/>
                          <a:sym typeface="Avenir Next Medium"/>
                        </a:rPr>
                        <a:t>Maintainability &amp; Flexibility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3E3B39"/>
                      </a:solidFill>
                      <a:miter lim="400000"/>
                    </a:lnL>
                    <a:lnR w="38100">
                      <a:solidFill>
                        <a:srgbClr val="3E3B39"/>
                      </a:solidFill>
                      <a:miter lim="400000"/>
                    </a:lnR>
                    <a:lnT w="38100">
                      <a:solidFill>
                        <a:srgbClr val="3E3B39"/>
                      </a:solidFill>
                      <a:miter lim="400000"/>
                    </a:lnT>
                    <a:lnB w="38100">
                      <a:solidFill>
                        <a:srgbClr val="3E3B39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UML Diagrams"/>
          <p:cNvSpPr/>
          <p:nvPr/>
        </p:nvSpPr>
        <p:spPr>
          <a:xfrm>
            <a:off x="9979817" y="1591980"/>
            <a:ext cx="8130639" cy="1270001"/>
          </a:xfrm>
          <a:prstGeom prst="roundRect">
            <a:avLst>
              <a:gd name="adj" fmla="val 15000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i="0" sz="55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UML Diagrams</a:t>
            </a:r>
          </a:p>
        </p:txBody>
      </p:sp>
      <p:sp>
        <p:nvSpPr>
          <p:cNvPr id="247" name="Structure Diagrams"/>
          <p:cNvSpPr/>
          <p:nvPr/>
        </p:nvSpPr>
        <p:spPr>
          <a:xfrm>
            <a:off x="15914966" y="3866324"/>
            <a:ext cx="7018659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i="0" sz="42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Structure Diagrams</a:t>
            </a:r>
          </a:p>
        </p:txBody>
      </p:sp>
      <p:sp>
        <p:nvSpPr>
          <p:cNvPr id="248" name="Behavior Diagrams"/>
          <p:cNvSpPr/>
          <p:nvPr/>
        </p:nvSpPr>
        <p:spPr>
          <a:xfrm>
            <a:off x="5020657" y="3866324"/>
            <a:ext cx="7018660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i="0" sz="42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Behavior Diagrams</a:t>
            </a:r>
          </a:p>
        </p:txBody>
      </p:sp>
      <p:sp>
        <p:nvSpPr>
          <p:cNvPr id="249" name="Activity"/>
          <p:cNvSpPr/>
          <p:nvPr/>
        </p:nvSpPr>
        <p:spPr>
          <a:xfrm>
            <a:off x="6502316" y="7692966"/>
            <a:ext cx="4055342" cy="1270001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i="0" sz="42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Activity</a:t>
            </a:r>
          </a:p>
        </p:txBody>
      </p:sp>
      <p:sp>
        <p:nvSpPr>
          <p:cNvPr id="250" name="Sequence"/>
          <p:cNvSpPr/>
          <p:nvPr/>
        </p:nvSpPr>
        <p:spPr>
          <a:xfrm>
            <a:off x="6502316" y="9553364"/>
            <a:ext cx="4055342" cy="1270001"/>
          </a:xfrm>
          <a:prstGeom prst="roundRect">
            <a:avLst>
              <a:gd name="adj" fmla="val 15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i="0" sz="42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Sequence </a:t>
            </a:r>
          </a:p>
        </p:txBody>
      </p:sp>
      <p:sp>
        <p:nvSpPr>
          <p:cNvPr id="251" name="State machine"/>
          <p:cNvSpPr/>
          <p:nvPr/>
        </p:nvSpPr>
        <p:spPr>
          <a:xfrm>
            <a:off x="6502316" y="11413763"/>
            <a:ext cx="4055342" cy="1270001"/>
          </a:xfrm>
          <a:prstGeom prst="roundRect">
            <a:avLst>
              <a:gd name="adj" fmla="val 15000"/>
            </a:avLst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i="0" sz="42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State machine</a:t>
            </a:r>
          </a:p>
        </p:txBody>
      </p:sp>
      <p:sp>
        <p:nvSpPr>
          <p:cNvPr id="252" name="Use case"/>
          <p:cNvSpPr/>
          <p:nvPr/>
        </p:nvSpPr>
        <p:spPr>
          <a:xfrm>
            <a:off x="6502316" y="5870195"/>
            <a:ext cx="4055342" cy="1270001"/>
          </a:xfrm>
          <a:prstGeom prst="roundRect">
            <a:avLst>
              <a:gd name="adj" fmla="val 15000"/>
            </a:avLst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i="0" sz="42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Use case</a:t>
            </a:r>
          </a:p>
        </p:txBody>
      </p:sp>
      <p:sp>
        <p:nvSpPr>
          <p:cNvPr id="253" name="Class"/>
          <p:cNvSpPr/>
          <p:nvPr/>
        </p:nvSpPr>
        <p:spPr>
          <a:xfrm>
            <a:off x="17396626" y="5726723"/>
            <a:ext cx="4055341" cy="1270001"/>
          </a:xfrm>
          <a:prstGeom prst="roundRect">
            <a:avLst>
              <a:gd name="adj" fmla="val 15000"/>
            </a:avLst>
          </a:pr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i="0" sz="42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Class</a:t>
            </a:r>
          </a:p>
        </p:txBody>
      </p:sp>
      <p:sp>
        <p:nvSpPr>
          <p:cNvPr id="254" name="Design"/>
          <p:cNvSpPr txBox="1"/>
          <p:nvPr/>
        </p:nvSpPr>
        <p:spPr>
          <a:xfrm>
            <a:off x="1595532" y="908840"/>
            <a:ext cx="5738010" cy="2095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69900" dist="586872" dir="5400000">
              <a:srgbClr val="000000">
                <a:alpha val="6023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z="115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Design</a:t>
            </a:r>
          </a:p>
        </p:txBody>
      </p:sp>
      <p:pic>
        <p:nvPicPr>
          <p:cNvPr id="255" name="uml-tutorial (1).png" descr="uml-tutorial (1).png"/>
          <p:cNvPicPr>
            <a:picLocks noChangeAspect="1"/>
          </p:cNvPicPr>
          <p:nvPr/>
        </p:nvPicPr>
        <p:blipFill>
          <a:blip r:embed="rId10">
            <a:extLst/>
          </a:blip>
          <a:srcRect l="12625" t="1187" r="14750" b="24753"/>
          <a:stretch>
            <a:fillRect/>
          </a:stretch>
        </p:blipFill>
        <p:spPr>
          <a:xfrm>
            <a:off x="19611588" y="8712989"/>
            <a:ext cx="3825479" cy="3901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571" fill="norm" stroke="1" extrusionOk="0">
                <a:moveTo>
                  <a:pt x="9398" y="1"/>
                </a:moveTo>
                <a:cubicBezTo>
                  <a:pt x="9343" y="16"/>
                  <a:pt x="8994" y="268"/>
                  <a:pt x="8795" y="396"/>
                </a:cubicBezTo>
                <a:cubicBezTo>
                  <a:pt x="8587" y="536"/>
                  <a:pt x="8368" y="690"/>
                  <a:pt x="8126" y="859"/>
                </a:cubicBezTo>
                <a:lnTo>
                  <a:pt x="8050" y="909"/>
                </a:lnTo>
                <a:cubicBezTo>
                  <a:pt x="7272" y="1460"/>
                  <a:pt x="6636" y="1945"/>
                  <a:pt x="6636" y="1985"/>
                </a:cubicBezTo>
                <a:cubicBezTo>
                  <a:pt x="6635" y="2025"/>
                  <a:pt x="8205" y="2713"/>
                  <a:pt x="10125" y="3514"/>
                </a:cubicBezTo>
                <a:cubicBezTo>
                  <a:pt x="11825" y="4223"/>
                  <a:pt x="12834" y="4672"/>
                  <a:pt x="13452" y="5015"/>
                </a:cubicBezTo>
                <a:cubicBezTo>
                  <a:pt x="14003" y="5301"/>
                  <a:pt x="14217" y="5486"/>
                  <a:pt x="14289" y="5707"/>
                </a:cubicBezTo>
                <a:cubicBezTo>
                  <a:pt x="14290" y="5710"/>
                  <a:pt x="14288" y="5712"/>
                  <a:pt x="14289" y="5715"/>
                </a:cubicBezTo>
                <a:cubicBezTo>
                  <a:pt x="14314" y="5781"/>
                  <a:pt x="14326" y="5849"/>
                  <a:pt x="14327" y="5917"/>
                </a:cubicBezTo>
                <a:cubicBezTo>
                  <a:pt x="14327" y="5948"/>
                  <a:pt x="14297" y="5987"/>
                  <a:pt x="14289" y="6020"/>
                </a:cubicBezTo>
                <a:cubicBezTo>
                  <a:pt x="14283" y="6040"/>
                  <a:pt x="14278" y="6060"/>
                  <a:pt x="14271" y="6080"/>
                </a:cubicBezTo>
                <a:cubicBezTo>
                  <a:pt x="14237" y="6173"/>
                  <a:pt x="14180" y="6268"/>
                  <a:pt x="14099" y="6371"/>
                </a:cubicBezTo>
                <a:cubicBezTo>
                  <a:pt x="13859" y="6676"/>
                  <a:pt x="13462" y="6994"/>
                  <a:pt x="13035" y="7173"/>
                </a:cubicBezTo>
                <a:cubicBezTo>
                  <a:pt x="11881" y="7654"/>
                  <a:pt x="11362" y="7511"/>
                  <a:pt x="5904" y="5211"/>
                </a:cubicBezTo>
                <a:lnTo>
                  <a:pt x="4369" y="4565"/>
                </a:lnTo>
                <a:cubicBezTo>
                  <a:pt x="4203" y="4500"/>
                  <a:pt x="3518" y="4214"/>
                  <a:pt x="3507" y="4214"/>
                </a:cubicBezTo>
                <a:cubicBezTo>
                  <a:pt x="3464" y="4214"/>
                  <a:pt x="2940" y="4581"/>
                  <a:pt x="2517" y="4870"/>
                </a:cubicBezTo>
                <a:lnTo>
                  <a:pt x="2013" y="5224"/>
                </a:lnTo>
                <a:cubicBezTo>
                  <a:pt x="1089" y="5874"/>
                  <a:pt x="661" y="6253"/>
                  <a:pt x="736" y="6343"/>
                </a:cubicBezTo>
                <a:cubicBezTo>
                  <a:pt x="755" y="6359"/>
                  <a:pt x="902" y="6426"/>
                  <a:pt x="948" y="6453"/>
                </a:cubicBezTo>
                <a:cubicBezTo>
                  <a:pt x="2047" y="6996"/>
                  <a:pt x="7759" y="9306"/>
                  <a:pt x="8635" y="9558"/>
                </a:cubicBezTo>
                <a:cubicBezTo>
                  <a:pt x="8693" y="9576"/>
                  <a:pt x="8799" y="9613"/>
                  <a:pt x="8847" y="9626"/>
                </a:cubicBezTo>
                <a:cubicBezTo>
                  <a:pt x="9987" y="9888"/>
                  <a:pt x="11822" y="9893"/>
                  <a:pt x="12957" y="9630"/>
                </a:cubicBezTo>
                <a:cubicBezTo>
                  <a:pt x="14088" y="9368"/>
                  <a:pt x="15415" y="8729"/>
                  <a:pt x="16578" y="7914"/>
                </a:cubicBezTo>
                <a:cubicBezTo>
                  <a:pt x="16587" y="7908"/>
                  <a:pt x="16598" y="7903"/>
                  <a:pt x="16607" y="7897"/>
                </a:cubicBezTo>
                <a:cubicBezTo>
                  <a:pt x="16619" y="7888"/>
                  <a:pt x="16626" y="7877"/>
                  <a:pt x="16638" y="7868"/>
                </a:cubicBezTo>
                <a:cubicBezTo>
                  <a:pt x="16954" y="7644"/>
                  <a:pt x="17249" y="7406"/>
                  <a:pt x="17533" y="7159"/>
                </a:cubicBezTo>
                <a:cubicBezTo>
                  <a:pt x="17607" y="7096"/>
                  <a:pt x="17685" y="7030"/>
                  <a:pt x="17754" y="6968"/>
                </a:cubicBezTo>
                <a:cubicBezTo>
                  <a:pt x="17969" y="6770"/>
                  <a:pt x="18149" y="6588"/>
                  <a:pt x="18291" y="6413"/>
                </a:cubicBezTo>
                <a:cubicBezTo>
                  <a:pt x="18315" y="6384"/>
                  <a:pt x="18349" y="6348"/>
                  <a:pt x="18369" y="6321"/>
                </a:cubicBezTo>
                <a:cubicBezTo>
                  <a:pt x="18522" y="6119"/>
                  <a:pt x="18626" y="5929"/>
                  <a:pt x="18684" y="5735"/>
                </a:cubicBezTo>
                <a:cubicBezTo>
                  <a:pt x="18687" y="5726"/>
                  <a:pt x="18686" y="5715"/>
                  <a:pt x="18688" y="5707"/>
                </a:cubicBezTo>
                <a:cubicBezTo>
                  <a:pt x="18801" y="5307"/>
                  <a:pt x="18727" y="4895"/>
                  <a:pt x="18485" y="4372"/>
                </a:cubicBezTo>
                <a:cubicBezTo>
                  <a:pt x="18442" y="4279"/>
                  <a:pt x="18398" y="4208"/>
                  <a:pt x="18352" y="4133"/>
                </a:cubicBezTo>
                <a:cubicBezTo>
                  <a:pt x="18289" y="4048"/>
                  <a:pt x="18219" y="3964"/>
                  <a:pt x="18142" y="3883"/>
                </a:cubicBezTo>
                <a:cubicBezTo>
                  <a:pt x="18098" y="3841"/>
                  <a:pt x="18068" y="3796"/>
                  <a:pt x="18012" y="3753"/>
                </a:cubicBezTo>
                <a:cubicBezTo>
                  <a:pt x="17771" y="3569"/>
                  <a:pt x="17397" y="3368"/>
                  <a:pt x="16750" y="3045"/>
                </a:cubicBezTo>
                <a:cubicBezTo>
                  <a:pt x="15978" y="2659"/>
                  <a:pt x="14112" y="1843"/>
                  <a:pt x="12548" y="1192"/>
                </a:cubicBezTo>
                <a:cubicBezTo>
                  <a:pt x="10950" y="535"/>
                  <a:pt x="9513" y="-29"/>
                  <a:pt x="9398" y="1"/>
                </a:cubicBezTo>
                <a:close/>
                <a:moveTo>
                  <a:pt x="138" y="6995"/>
                </a:moveTo>
                <a:cubicBezTo>
                  <a:pt x="67" y="7022"/>
                  <a:pt x="26" y="7177"/>
                  <a:pt x="0" y="7686"/>
                </a:cubicBezTo>
                <a:lnTo>
                  <a:pt x="0" y="12141"/>
                </a:lnTo>
                <a:lnTo>
                  <a:pt x="0" y="17371"/>
                </a:lnTo>
                <a:lnTo>
                  <a:pt x="1185" y="17875"/>
                </a:lnTo>
                <a:lnTo>
                  <a:pt x="2405" y="18395"/>
                </a:lnTo>
                <a:lnTo>
                  <a:pt x="2481" y="15543"/>
                </a:lnTo>
                <a:cubicBezTo>
                  <a:pt x="2524" y="13879"/>
                  <a:pt x="2615" y="12687"/>
                  <a:pt x="2698" y="12687"/>
                </a:cubicBezTo>
                <a:cubicBezTo>
                  <a:pt x="2826" y="12687"/>
                  <a:pt x="3242" y="14426"/>
                  <a:pt x="3909" y="17739"/>
                </a:cubicBezTo>
                <a:lnTo>
                  <a:pt x="4063" y="18510"/>
                </a:lnTo>
                <a:cubicBezTo>
                  <a:pt x="4137" y="18762"/>
                  <a:pt x="4209" y="18976"/>
                  <a:pt x="4248" y="19014"/>
                </a:cubicBezTo>
                <a:cubicBezTo>
                  <a:pt x="4271" y="19037"/>
                  <a:pt x="4397" y="19093"/>
                  <a:pt x="4460" y="19128"/>
                </a:cubicBezTo>
                <a:lnTo>
                  <a:pt x="5261" y="19460"/>
                </a:lnTo>
                <a:cubicBezTo>
                  <a:pt x="5866" y="19710"/>
                  <a:pt x="6386" y="19888"/>
                  <a:pt x="6417" y="19857"/>
                </a:cubicBezTo>
                <a:cubicBezTo>
                  <a:pt x="6448" y="19826"/>
                  <a:pt x="6804" y="18592"/>
                  <a:pt x="7200" y="17116"/>
                </a:cubicBezTo>
                <a:cubicBezTo>
                  <a:pt x="7317" y="16679"/>
                  <a:pt x="7416" y="16364"/>
                  <a:pt x="7524" y="16001"/>
                </a:cubicBezTo>
                <a:cubicBezTo>
                  <a:pt x="7572" y="15807"/>
                  <a:pt x="7605" y="15671"/>
                  <a:pt x="7666" y="15424"/>
                </a:cubicBezTo>
                <a:cubicBezTo>
                  <a:pt x="7801" y="14880"/>
                  <a:pt x="7900" y="14610"/>
                  <a:pt x="7977" y="14654"/>
                </a:cubicBezTo>
                <a:cubicBezTo>
                  <a:pt x="7994" y="14623"/>
                  <a:pt x="8041" y="14469"/>
                  <a:pt x="8050" y="14472"/>
                </a:cubicBezTo>
                <a:cubicBezTo>
                  <a:pt x="8122" y="14492"/>
                  <a:pt x="8200" y="15877"/>
                  <a:pt x="8222" y="17548"/>
                </a:cubicBezTo>
                <a:lnTo>
                  <a:pt x="8260" y="20583"/>
                </a:lnTo>
                <a:lnTo>
                  <a:pt x="9480" y="21090"/>
                </a:lnTo>
                <a:lnTo>
                  <a:pt x="10587" y="21553"/>
                </a:lnTo>
                <a:cubicBezTo>
                  <a:pt x="10646" y="21550"/>
                  <a:pt x="10682" y="21298"/>
                  <a:pt x="10708" y="20812"/>
                </a:cubicBezTo>
                <a:lnTo>
                  <a:pt x="10725" y="19488"/>
                </a:lnTo>
                <a:cubicBezTo>
                  <a:pt x="10734" y="18689"/>
                  <a:pt x="10746" y="17905"/>
                  <a:pt x="10734" y="16339"/>
                </a:cubicBezTo>
                <a:lnTo>
                  <a:pt x="10694" y="11131"/>
                </a:lnTo>
                <a:lnTo>
                  <a:pt x="8735" y="10359"/>
                </a:lnTo>
                <a:cubicBezTo>
                  <a:pt x="7656" y="9933"/>
                  <a:pt x="6752" y="9628"/>
                  <a:pt x="6723" y="9681"/>
                </a:cubicBezTo>
                <a:cubicBezTo>
                  <a:pt x="6693" y="9734"/>
                  <a:pt x="6414" y="10792"/>
                  <a:pt x="6107" y="12033"/>
                </a:cubicBezTo>
                <a:cubicBezTo>
                  <a:pt x="5799" y="13275"/>
                  <a:pt x="5496" y="14348"/>
                  <a:pt x="5428" y="14421"/>
                </a:cubicBezTo>
                <a:cubicBezTo>
                  <a:pt x="5367" y="14488"/>
                  <a:pt x="5304" y="14420"/>
                  <a:pt x="5232" y="14263"/>
                </a:cubicBezTo>
                <a:cubicBezTo>
                  <a:pt x="5216" y="14240"/>
                  <a:pt x="5197" y="14248"/>
                  <a:pt x="5183" y="14204"/>
                </a:cubicBezTo>
                <a:cubicBezTo>
                  <a:pt x="5181" y="14198"/>
                  <a:pt x="5153" y="14060"/>
                  <a:pt x="5150" y="14048"/>
                </a:cubicBezTo>
                <a:cubicBezTo>
                  <a:pt x="5013" y="13608"/>
                  <a:pt x="4823" y="12766"/>
                  <a:pt x="4489" y="11160"/>
                </a:cubicBezTo>
                <a:lnTo>
                  <a:pt x="3925" y="8465"/>
                </a:lnTo>
                <a:lnTo>
                  <a:pt x="2202" y="7783"/>
                </a:lnTo>
                <a:cubicBezTo>
                  <a:pt x="1255" y="7407"/>
                  <a:pt x="366" y="7052"/>
                  <a:pt x="223" y="6999"/>
                </a:cubicBezTo>
                <a:cubicBezTo>
                  <a:pt x="193" y="6988"/>
                  <a:pt x="162" y="6986"/>
                  <a:pt x="138" y="6995"/>
                </a:cubicBezTo>
                <a:close/>
                <a:moveTo>
                  <a:pt x="15331" y="9461"/>
                </a:moveTo>
                <a:cubicBezTo>
                  <a:pt x="15307" y="9457"/>
                  <a:pt x="15281" y="9464"/>
                  <a:pt x="15250" y="9475"/>
                </a:cubicBezTo>
                <a:cubicBezTo>
                  <a:pt x="15108" y="9527"/>
                  <a:pt x="14178" y="9909"/>
                  <a:pt x="13182" y="10326"/>
                </a:cubicBezTo>
                <a:lnTo>
                  <a:pt x="11372" y="11085"/>
                </a:lnTo>
                <a:lnTo>
                  <a:pt x="11368" y="16315"/>
                </a:lnTo>
                <a:cubicBezTo>
                  <a:pt x="11368" y="16317"/>
                  <a:pt x="11368" y="16317"/>
                  <a:pt x="11368" y="16319"/>
                </a:cubicBezTo>
                <a:lnTo>
                  <a:pt x="11368" y="16366"/>
                </a:lnTo>
                <a:cubicBezTo>
                  <a:pt x="11366" y="19785"/>
                  <a:pt x="11418" y="21571"/>
                  <a:pt x="11517" y="21571"/>
                </a:cubicBezTo>
                <a:cubicBezTo>
                  <a:pt x="11523" y="21571"/>
                  <a:pt x="11819" y="21439"/>
                  <a:pt x="11845" y="21431"/>
                </a:cubicBezTo>
                <a:lnTo>
                  <a:pt x="12216" y="21273"/>
                </a:lnTo>
                <a:cubicBezTo>
                  <a:pt x="12684" y="21068"/>
                  <a:pt x="14966" y="20073"/>
                  <a:pt x="17287" y="19065"/>
                </a:cubicBezTo>
                <a:lnTo>
                  <a:pt x="21506" y="17235"/>
                </a:lnTo>
                <a:lnTo>
                  <a:pt x="21460" y="15938"/>
                </a:lnTo>
                <a:cubicBezTo>
                  <a:pt x="21418" y="14807"/>
                  <a:pt x="21600" y="14518"/>
                  <a:pt x="20308" y="15042"/>
                </a:cubicBezTo>
                <a:cubicBezTo>
                  <a:pt x="20179" y="15094"/>
                  <a:pt x="19935" y="15195"/>
                  <a:pt x="19775" y="15264"/>
                </a:cubicBezTo>
                <a:cubicBezTo>
                  <a:pt x="19359" y="15442"/>
                  <a:pt x="18941" y="15627"/>
                  <a:pt x="18271" y="15916"/>
                </a:cubicBezTo>
                <a:cubicBezTo>
                  <a:pt x="18092" y="15993"/>
                  <a:pt x="17972" y="16035"/>
                  <a:pt x="17800" y="16107"/>
                </a:cubicBezTo>
                <a:cubicBezTo>
                  <a:pt x="17726" y="16139"/>
                  <a:pt x="17679" y="16157"/>
                  <a:pt x="17606" y="16188"/>
                </a:cubicBezTo>
                <a:cubicBezTo>
                  <a:pt x="16592" y="16622"/>
                  <a:pt x="15725" y="16951"/>
                  <a:pt x="15667" y="16916"/>
                </a:cubicBezTo>
                <a:cubicBezTo>
                  <a:pt x="15667" y="16916"/>
                  <a:pt x="15668" y="16899"/>
                  <a:pt x="15667" y="16899"/>
                </a:cubicBezTo>
                <a:cubicBezTo>
                  <a:pt x="15666" y="16898"/>
                  <a:pt x="15646" y="16904"/>
                  <a:pt x="15645" y="16903"/>
                </a:cubicBezTo>
                <a:cubicBezTo>
                  <a:pt x="15568" y="16856"/>
                  <a:pt x="15509" y="15211"/>
                  <a:pt x="15509" y="13102"/>
                </a:cubicBezTo>
                <a:cubicBezTo>
                  <a:pt x="15509" y="11384"/>
                  <a:pt x="15507" y="10478"/>
                  <a:pt x="15473" y="9990"/>
                </a:cubicBezTo>
                <a:cubicBezTo>
                  <a:pt x="15472" y="9967"/>
                  <a:pt x="15471" y="9941"/>
                  <a:pt x="15469" y="9920"/>
                </a:cubicBezTo>
                <a:cubicBezTo>
                  <a:pt x="15443" y="9594"/>
                  <a:pt x="15399" y="9475"/>
                  <a:pt x="15331" y="9461"/>
                </a:cubicBezTo>
                <a:close/>
                <a:moveTo>
                  <a:pt x="20549" y="12323"/>
                </a:moveTo>
                <a:cubicBezTo>
                  <a:pt x="20504" y="12330"/>
                  <a:pt x="20460" y="12341"/>
                  <a:pt x="20415" y="12356"/>
                </a:cubicBezTo>
                <a:cubicBezTo>
                  <a:pt x="20395" y="12361"/>
                  <a:pt x="20375" y="12363"/>
                  <a:pt x="20355" y="12369"/>
                </a:cubicBezTo>
                <a:cubicBezTo>
                  <a:pt x="20303" y="12391"/>
                  <a:pt x="20247" y="12430"/>
                  <a:pt x="20192" y="12466"/>
                </a:cubicBezTo>
                <a:cubicBezTo>
                  <a:pt x="20190" y="12468"/>
                  <a:pt x="20186" y="12468"/>
                  <a:pt x="20183" y="12470"/>
                </a:cubicBezTo>
                <a:cubicBezTo>
                  <a:pt x="20013" y="12635"/>
                  <a:pt x="19971" y="12905"/>
                  <a:pt x="20058" y="13115"/>
                </a:cubicBezTo>
                <a:cubicBezTo>
                  <a:pt x="20089" y="13104"/>
                  <a:pt x="20120" y="13106"/>
                  <a:pt x="20150" y="13111"/>
                </a:cubicBezTo>
                <a:cubicBezTo>
                  <a:pt x="20049" y="12814"/>
                  <a:pt x="20210" y="12430"/>
                  <a:pt x="20395" y="12543"/>
                </a:cubicBezTo>
                <a:cubicBezTo>
                  <a:pt x="20402" y="12547"/>
                  <a:pt x="20409" y="12559"/>
                  <a:pt x="20415" y="12565"/>
                </a:cubicBezTo>
                <a:cubicBezTo>
                  <a:pt x="20463" y="12458"/>
                  <a:pt x="20530" y="12378"/>
                  <a:pt x="20627" y="12378"/>
                </a:cubicBezTo>
                <a:cubicBezTo>
                  <a:pt x="20717" y="12378"/>
                  <a:pt x="20792" y="12455"/>
                  <a:pt x="20835" y="12551"/>
                </a:cubicBezTo>
                <a:cubicBezTo>
                  <a:pt x="20911" y="12511"/>
                  <a:pt x="21008" y="12529"/>
                  <a:pt x="21054" y="12602"/>
                </a:cubicBezTo>
                <a:cubicBezTo>
                  <a:pt x="21101" y="12678"/>
                  <a:pt x="21079" y="12779"/>
                  <a:pt x="21002" y="12826"/>
                </a:cubicBezTo>
                <a:cubicBezTo>
                  <a:pt x="20953" y="12856"/>
                  <a:pt x="20900" y="12849"/>
                  <a:pt x="20851" y="12826"/>
                </a:cubicBezTo>
                <a:cubicBezTo>
                  <a:pt x="20824" y="12938"/>
                  <a:pt x="20777" y="13054"/>
                  <a:pt x="20710" y="13144"/>
                </a:cubicBezTo>
                <a:cubicBezTo>
                  <a:pt x="20548" y="13360"/>
                  <a:pt x="20510" y="13355"/>
                  <a:pt x="20442" y="13203"/>
                </a:cubicBezTo>
                <a:cubicBezTo>
                  <a:pt x="20384" y="13272"/>
                  <a:pt x="20318" y="13295"/>
                  <a:pt x="20253" y="13251"/>
                </a:cubicBezTo>
                <a:cubicBezTo>
                  <a:pt x="20250" y="13279"/>
                  <a:pt x="20263" y="13309"/>
                  <a:pt x="20248" y="13335"/>
                </a:cubicBezTo>
                <a:cubicBezTo>
                  <a:pt x="20271" y="13348"/>
                  <a:pt x="20295" y="13356"/>
                  <a:pt x="20322" y="13366"/>
                </a:cubicBezTo>
                <a:cubicBezTo>
                  <a:pt x="20437" y="13409"/>
                  <a:pt x="20551" y="13446"/>
                  <a:pt x="20665" y="13445"/>
                </a:cubicBezTo>
                <a:cubicBezTo>
                  <a:pt x="20717" y="13436"/>
                  <a:pt x="20825" y="13401"/>
                  <a:pt x="20971" y="13348"/>
                </a:cubicBezTo>
                <a:cubicBezTo>
                  <a:pt x="21134" y="13215"/>
                  <a:pt x="21286" y="13009"/>
                  <a:pt x="21286" y="12843"/>
                </a:cubicBezTo>
                <a:cubicBezTo>
                  <a:pt x="21286" y="12670"/>
                  <a:pt x="21223" y="12544"/>
                  <a:pt x="21100" y="12457"/>
                </a:cubicBezTo>
                <a:cubicBezTo>
                  <a:pt x="20935" y="12370"/>
                  <a:pt x="20799" y="12341"/>
                  <a:pt x="20665" y="12334"/>
                </a:cubicBezTo>
                <a:cubicBezTo>
                  <a:pt x="20626" y="12331"/>
                  <a:pt x="20593" y="12323"/>
                  <a:pt x="20549" y="12323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Class="entr" nodeType="after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6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Class="entr" nodeType="after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0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Class="entr" nodeType="after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4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Class="entr" nodeType="afterEffect" presetSubtype="32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Class="entr" nodeType="afterEffect" presetSubtype="32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Class="entr" nodeType="afterEffect" presetSubtype="32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Class="entr" nodeType="afterEffect" presetSubtype="32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0"/>
                            </p:stCondLst>
                            <p:childTnLst>
                              <p:par>
                                <p:cTn id="46" presetClass="entr" nodeType="afterEffect" presetSubtype="32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0" grpId="9"/>
      <p:bldP build="whole" bldLvl="1" animBg="1" rev="0" advAuto="0" spid="246" grpId="3"/>
      <p:bldP build="whole" bldLvl="1" animBg="1" rev="0" advAuto="0" spid="252" grpId="7"/>
      <p:bldP build="whole" bldLvl="1" animBg="1" rev="0" advAuto="0" spid="248" grpId="4"/>
      <p:bldP build="whole" bldLvl="1" animBg="1" rev="0" advAuto="0" spid="251" grpId="10"/>
      <p:bldP build="whole" bldLvl="1" animBg="1" rev="0" advAuto="0" spid="249" grpId="8"/>
      <p:bldP build="whole" bldLvl="1" animBg="1" rev="0" advAuto="0" spid="255" grpId="2"/>
      <p:bldP build="whole" bldLvl="1" animBg="1" rev="0" advAuto="0" spid="253" grpId="6"/>
      <p:bldP build="whole" bldLvl="1" animBg="1" rev="0" advAuto="0" spid="247" grpId="5"/>
      <p:bldP build="whole" bldLvl="1" animBg="1" rev="0" advAuto="0" spid="25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ng-clipart-assorted-handheld-tool-border-tool-diy-store-cartoon-hardware-tools-cartoon-character-angle.png" descr="png-clipart-assorted-handheld-tool-border-tool-diy-store-cartoon-hardware-tools-cartoon-character-angle.png"/>
          <p:cNvPicPr>
            <a:picLocks noChangeAspect="1"/>
          </p:cNvPicPr>
          <p:nvPr/>
        </p:nvPicPr>
        <p:blipFill>
          <a:blip r:embed="rId3">
            <a:extLst/>
          </a:blip>
          <a:srcRect l="2238" t="12280" r="1093" b="12931"/>
          <a:stretch>
            <a:fillRect/>
          </a:stretch>
        </p:blipFill>
        <p:spPr>
          <a:xfrm>
            <a:off x="7335982" y="3644147"/>
            <a:ext cx="9712035" cy="5485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0" h="21510" fill="norm" stroke="1" extrusionOk="0">
                <a:moveTo>
                  <a:pt x="19186" y="0"/>
                </a:moveTo>
                <a:cubicBezTo>
                  <a:pt x="19148" y="0"/>
                  <a:pt x="19102" y="86"/>
                  <a:pt x="19083" y="190"/>
                </a:cubicBezTo>
                <a:cubicBezTo>
                  <a:pt x="19065" y="294"/>
                  <a:pt x="19000" y="495"/>
                  <a:pt x="18938" y="638"/>
                </a:cubicBezTo>
                <a:cubicBezTo>
                  <a:pt x="18876" y="781"/>
                  <a:pt x="18826" y="930"/>
                  <a:pt x="18826" y="968"/>
                </a:cubicBezTo>
                <a:cubicBezTo>
                  <a:pt x="18826" y="1006"/>
                  <a:pt x="18796" y="1097"/>
                  <a:pt x="18760" y="1170"/>
                </a:cubicBezTo>
                <a:cubicBezTo>
                  <a:pt x="18723" y="1243"/>
                  <a:pt x="18653" y="1436"/>
                  <a:pt x="18603" y="1598"/>
                </a:cubicBezTo>
                <a:cubicBezTo>
                  <a:pt x="18431" y="2156"/>
                  <a:pt x="18142" y="2902"/>
                  <a:pt x="17926" y="3346"/>
                </a:cubicBezTo>
                <a:cubicBezTo>
                  <a:pt x="17729" y="3750"/>
                  <a:pt x="17704" y="3778"/>
                  <a:pt x="17649" y="3645"/>
                </a:cubicBezTo>
                <a:cubicBezTo>
                  <a:pt x="17597" y="3519"/>
                  <a:pt x="17609" y="3457"/>
                  <a:pt x="17742" y="3206"/>
                </a:cubicBezTo>
                <a:lnTo>
                  <a:pt x="17897" y="2913"/>
                </a:lnTo>
                <a:lnTo>
                  <a:pt x="17680" y="3220"/>
                </a:lnTo>
                <a:cubicBezTo>
                  <a:pt x="17561" y="3389"/>
                  <a:pt x="17433" y="3627"/>
                  <a:pt x="17396" y="3749"/>
                </a:cubicBezTo>
                <a:cubicBezTo>
                  <a:pt x="17358" y="3872"/>
                  <a:pt x="17280" y="4004"/>
                  <a:pt x="17221" y="4043"/>
                </a:cubicBezTo>
                <a:cubicBezTo>
                  <a:pt x="17063" y="4150"/>
                  <a:pt x="16658" y="5293"/>
                  <a:pt x="16720" y="5461"/>
                </a:cubicBezTo>
                <a:cubicBezTo>
                  <a:pt x="16747" y="5536"/>
                  <a:pt x="16819" y="5582"/>
                  <a:pt x="16888" y="5569"/>
                </a:cubicBezTo>
                <a:cubicBezTo>
                  <a:pt x="16955" y="5556"/>
                  <a:pt x="17023" y="5585"/>
                  <a:pt x="17040" y="5632"/>
                </a:cubicBezTo>
                <a:cubicBezTo>
                  <a:pt x="17081" y="5750"/>
                  <a:pt x="16895" y="6200"/>
                  <a:pt x="16777" y="6266"/>
                </a:cubicBezTo>
                <a:cubicBezTo>
                  <a:pt x="16664" y="6329"/>
                  <a:pt x="16502" y="6832"/>
                  <a:pt x="16580" y="6878"/>
                </a:cubicBezTo>
                <a:cubicBezTo>
                  <a:pt x="16608" y="6894"/>
                  <a:pt x="16687" y="6985"/>
                  <a:pt x="16755" y="7080"/>
                </a:cubicBezTo>
                <a:cubicBezTo>
                  <a:pt x="16879" y="7252"/>
                  <a:pt x="16879" y="7253"/>
                  <a:pt x="16787" y="7432"/>
                </a:cubicBezTo>
                <a:cubicBezTo>
                  <a:pt x="16736" y="7530"/>
                  <a:pt x="16662" y="7727"/>
                  <a:pt x="16621" y="7869"/>
                </a:cubicBezTo>
                <a:cubicBezTo>
                  <a:pt x="16581" y="8011"/>
                  <a:pt x="16512" y="8180"/>
                  <a:pt x="16468" y="8244"/>
                </a:cubicBezTo>
                <a:cubicBezTo>
                  <a:pt x="16424" y="8308"/>
                  <a:pt x="16369" y="8448"/>
                  <a:pt x="16346" y="8555"/>
                </a:cubicBezTo>
                <a:cubicBezTo>
                  <a:pt x="16323" y="8662"/>
                  <a:pt x="16253" y="8784"/>
                  <a:pt x="16191" y="8826"/>
                </a:cubicBezTo>
                <a:cubicBezTo>
                  <a:pt x="16129" y="8868"/>
                  <a:pt x="16002" y="9042"/>
                  <a:pt x="15910" y="9215"/>
                </a:cubicBezTo>
                <a:lnTo>
                  <a:pt x="15742" y="9530"/>
                </a:lnTo>
                <a:lnTo>
                  <a:pt x="15527" y="9307"/>
                </a:lnTo>
                <a:lnTo>
                  <a:pt x="15312" y="9084"/>
                </a:lnTo>
                <a:lnTo>
                  <a:pt x="15462" y="8614"/>
                </a:lnTo>
                <a:cubicBezTo>
                  <a:pt x="15674" y="7953"/>
                  <a:pt x="15695" y="7892"/>
                  <a:pt x="15815" y="7597"/>
                </a:cubicBezTo>
                <a:cubicBezTo>
                  <a:pt x="15874" y="7452"/>
                  <a:pt x="15922" y="7308"/>
                  <a:pt x="15922" y="7278"/>
                </a:cubicBezTo>
                <a:cubicBezTo>
                  <a:pt x="15922" y="7153"/>
                  <a:pt x="15812" y="7362"/>
                  <a:pt x="15561" y="7961"/>
                </a:cubicBezTo>
                <a:cubicBezTo>
                  <a:pt x="15302" y="8581"/>
                  <a:pt x="15294" y="8590"/>
                  <a:pt x="15201" y="8442"/>
                </a:cubicBezTo>
                <a:cubicBezTo>
                  <a:pt x="15115" y="8303"/>
                  <a:pt x="15113" y="8281"/>
                  <a:pt x="15184" y="8190"/>
                </a:cubicBezTo>
                <a:cubicBezTo>
                  <a:pt x="15241" y="8115"/>
                  <a:pt x="15246" y="8073"/>
                  <a:pt x="15203" y="8026"/>
                </a:cubicBezTo>
                <a:cubicBezTo>
                  <a:pt x="15161" y="7980"/>
                  <a:pt x="15167" y="7936"/>
                  <a:pt x="15227" y="7858"/>
                </a:cubicBezTo>
                <a:cubicBezTo>
                  <a:pt x="15276" y="7794"/>
                  <a:pt x="15290" y="7732"/>
                  <a:pt x="15261" y="7699"/>
                </a:cubicBezTo>
                <a:cubicBezTo>
                  <a:pt x="15230" y="7666"/>
                  <a:pt x="15246" y="7538"/>
                  <a:pt x="15306" y="7351"/>
                </a:cubicBezTo>
                <a:cubicBezTo>
                  <a:pt x="15357" y="7187"/>
                  <a:pt x="15388" y="7020"/>
                  <a:pt x="15374" y="6980"/>
                </a:cubicBezTo>
                <a:cubicBezTo>
                  <a:pt x="15360" y="6940"/>
                  <a:pt x="15372" y="6882"/>
                  <a:pt x="15401" y="6851"/>
                </a:cubicBezTo>
                <a:cubicBezTo>
                  <a:pt x="15429" y="6820"/>
                  <a:pt x="15441" y="6743"/>
                  <a:pt x="15427" y="6680"/>
                </a:cubicBezTo>
                <a:cubicBezTo>
                  <a:pt x="15413" y="6617"/>
                  <a:pt x="15422" y="6544"/>
                  <a:pt x="15446" y="6518"/>
                </a:cubicBezTo>
                <a:cubicBezTo>
                  <a:pt x="15470" y="6492"/>
                  <a:pt x="15478" y="6418"/>
                  <a:pt x="15464" y="6355"/>
                </a:cubicBezTo>
                <a:cubicBezTo>
                  <a:pt x="15451" y="6291"/>
                  <a:pt x="15462" y="6214"/>
                  <a:pt x="15491" y="6183"/>
                </a:cubicBezTo>
                <a:cubicBezTo>
                  <a:pt x="15519" y="6152"/>
                  <a:pt x="15530" y="6093"/>
                  <a:pt x="15515" y="6050"/>
                </a:cubicBezTo>
                <a:cubicBezTo>
                  <a:pt x="15500" y="6006"/>
                  <a:pt x="15505" y="5924"/>
                  <a:pt x="15525" y="5866"/>
                </a:cubicBezTo>
                <a:cubicBezTo>
                  <a:pt x="15546" y="5808"/>
                  <a:pt x="15563" y="5666"/>
                  <a:pt x="15565" y="5550"/>
                </a:cubicBezTo>
                <a:cubicBezTo>
                  <a:pt x="15566" y="5434"/>
                  <a:pt x="15585" y="5293"/>
                  <a:pt x="15605" y="5236"/>
                </a:cubicBezTo>
                <a:cubicBezTo>
                  <a:pt x="15626" y="5178"/>
                  <a:pt x="15630" y="5095"/>
                  <a:pt x="15615" y="5052"/>
                </a:cubicBezTo>
                <a:cubicBezTo>
                  <a:pt x="15600" y="5009"/>
                  <a:pt x="15610" y="4948"/>
                  <a:pt x="15639" y="4917"/>
                </a:cubicBezTo>
                <a:cubicBezTo>
                  <a:pt x="15667" y="4886"/>
                  <a:pt x="15679" y="4809"/>
                  <a:pt x="15665" y="4745"/>
                </a:cubicBezTo>
                <a:cubicBezTo>
                  <a:pt x="15652" y="4682"/>
                  <a:pt x="15662" y="4607"/>
                  <a:pt x="15689" y="4577"/>
                </a:cubicBezTo>
                <a:cubicBezTo>
                  <a:pt x="15716" y="4548"/>
                  <a:pt x="15727" y="4472"/>
                  <a:pt x="15713" y="4409"/>
                </a:cubicBezTo>
                <a:cubicBezTo>
                  <a:pt x="15699" y="4346"/>
                  <a:pt x="15710" y="4270"/>
                  <a:pt x="15737" y="4241"/>
                </a:cubicBezTo>
                <a:cubicBezTo>
                  <a:pt x="15764" y="4212"/>
                  <a:pt x="15774" y="4136"/>
                  <a:pt x="15761" y="4073"/>
                </a:cubicBezTo>
                <a:cubicBezTo>
                  <a:pt x="15747" y="4010"/>
                  <a:pt x="15758" y="3934"/>
                  <a:pt x="15784" y="3905"/>
                </a:cubicBezTo>
                <a:cubicBezTo>
                  <a:pt x="15811" y="3876"/>
                  <a:pt x="15822" y="3797"/>
                  <a:pt x="15807" y="3731"/>
                </a:cubicBezTo>
                <a:cubicBezTo>
                  <a:pt x="15793" y="3664"/>
                  <a:pt x="15813" y="3589"/>
                  <a:pt x="15851" y="3562"/>
                </a:cubicBezTo>
                <a:cubicBezTo>
                  <a:pt x="15890" y="3536"/>
                  <a:pt x="15911" y="3483"/>
                  <a:pt x="15897" y="3444"/>
                </a:cubicBezTo>
                <a:cubicBezTo>
                  <a:pt x="15884" y="3406"/>
                  <a:pt x="15816" y="3466"/>
                  <a:pt x="15748" y="3578"/>
                </a:cubicBezTo>
                <a:cubicBezTo>
                  <a:pt x="15680" y="3690"/>
                  <a:pt x="15608" y="3763"/>
                  <a:pt x="15587" y="3740"/>
                </a:cubicBezTo>
                <a:cubicBezTo>
                  <a:pt x="15552" y="3702"/>
                  <a:pt x="15024" y="3912"/>
                  <a:pt x="14986" y="3980"/>
                </a:cubicBezTo>
                <a:cubicBezTo>
                  <a:pt x="14952" y="4041"/>
                  <a:pt x="14682" y="5489"/>
                  <a:pt x="14279" y="7779"/>
                </a:cubicBezTo>
                <a:cubicBezTo>
                  <a:pt x="14051" y="9074"/>
                  <a:pt x="13847" y="10168"/>
                  <a:pt x="13825" y="10210"/>
                </a:cubicBezTo>
                <a:cubicBezTo>
                  <a:pt x="13782" y="10292"/>
                  <a:pt x="13056" y="9657"/>
                  <a:pt x="13029" y="9514"/>
                </a:cubicBezTo>
                <a:cubicBezTo>
                  <a:pt x="13020" y="9466"/>
                  <a:pt x="13122" y="9328"/>
                  <a:pt x="13257" y="9207"/>
                </a:cubicBezTo>
                <a:cubicBezTo>
                  <a:pt x="13595" y="8905"/>
                  <a:pt x="13709" y="8467"/>
                  <a:pt x="13671" y="7600"/>
                </a:cubicBezTo>
                <a:cubicBezTo>
                  <a:pt x="13629" y="6617"/>
                  <a:pt x="13588" y="6595"/>
                  <a:pt x="13353" y="7428"/>
                </a:cubicBezTo>
                <a:cubicBezTo>
                  <a:pt x="13185" y="8026"/>
                  <a:pt x="13127" y="8157"/>
                  <a:pt x="13015" y="8200"/>
                </a:cubicBezTo>
                <a:cubicBezTo>
                  <a:pt x="12941" y="8229"/>
                  <a:pt x="12837" y="8211"/>
                  <a:pt x="12783" y="8160"/>
                </a:cubicBezTo>
                <a:cubicBezTo>
                  <a:pt x="12690" y="8072"/>
                  <a:pt x="12712" y="7975"/>
                  <a:pt x="13305" y="5883"/>
                </a:cubicBezTo>
                <a:cubicBezTo>
                  <a:pt x="13897" y="3792"/>
                  <a:pt x="13932" y="3693"/>
                  <a:pt x="14104" y="3572"/>
                </a:cubicBezTo>
                <a:cubicBezTo>
                  <a:pt x="14268" y="3456"/>
                  <a:pt x="14307" y="3358"/>
                  <a:pt x="14559" y="2429"/>
                </a:cubicBezTo>
                <a:cubicBezTo>
                  <a:pt x="14827" y="1438"/>
                  <a:pt x="14832" y="1409"/>
                  <a:pt x="14747" y="1242"/>
                </a:cubicBezTo>
                <a:cubicBezTo>
                  <a:pt x="14657" y="1063"/>
                  <a:pt x="14297" y="756"/>
                  <a:pt x="14178" y="756"/>
                </a:cubicBezTo>
                <a:cubicBezTo>
                  <a:pt x="14137" y="756"/>
                  <a:pt x="14004" y="1148"/>
                  <a:pt x="13845" y="1735"/>
                </a:cubicBezTo>
                <a:cubicBezTo>
                  <a:pt x="13610" y="2605"/>
                  <a:pt x="13584" y="2755"/>
                  <a:pt x="13611" y="3074"/>
                </a:cubicBezTo>
                <a:cubicBezTo>
                  <a:pt x="13640" y="3410"/>
                  <a:pt x="13605" y="3562"/>
                  <a:pt x="13063" y="5480"/>
                </a:cubicBezTo>
                <a:cubicBezTo>
                  <a:pt x="12745" y="6606"/>
                  <a:pt x="12463" y="7574"/>
                  <a:pt x="12436" y="7632"/>
                </a:cubicBezTo>
                <a:cubicBezTo>
                  <a:pt x="12399" y="7712"/>
                  <a:pt x="12371" y="7715"/>
                  <a:pt x="12322" y="7643"/>
                </a:cubicBezTo>
                <a:cubicBezTo>
                  <a:pt x="12233" y="7512"/>
                  <a:pt x="12240" y="7260"/>
                  <a:pt x="12352" y="6686"/>
                </a:cubicBezTo>
                <a:cubicBezTo>
                  <a:pt x="12405" y="6417"/>
                  <a:pt x="12447" y="6182"/>
                  <a:pt x="12447" y="6163"/>
                </a:cubicBezTo>
                <a:cubicBezTo>
                  <a:pt x="12447" y="6145"/>
                  <a:pt x="12381" y="6198"/>
                  <a:pt x="12300" y="6281"/>
                </a:cubicBezTo>
                <a:cubicBezTo>
                  <a:pt x="12091" y="6497"/>
                  <a:pt x="11875" y="7006"/>
                  <a:pt x="11842" y="7363"/>
                </a:cubicBezTo>
                <a:cubicBezTo>
                  <a:pt x="11827" y="7531"/>
                  <a:pt x="11785" y="7688"/>
                  <a:pt x="11750" y="7712"/>
                </a:cubicBezTo>
                <a:cubicBezTo>
                  <a:pt x="11714" y="7736"/>
                  <a:pt x="11685" y="7875"/>
                  <a:pt x="11685" y="8026"/>
                </a:cubicBezTo>
                <a:cubicBezTo>
                  <a:pt x="11685" y="8396"/>
                  <a:pt x="11656" y="8423"/>
                  <a:pt x="11466" y="8225"/>
                </a:cubicBezTo>
                <a:cubicBezTo>
                  <a:pt x="11321" y="8075"/>
                  <a:pt x="11306" y="8024"/>
                  <a:pt x="11329" y="7791"/>
                </a:cubicBezTo>
                <a:cubicBezTo>
                  <a:pt x="11410" y="6987"/>
                  <a:pt x="11431" y="2957"/>
                  <a:pt x="11357" y="2545"/>
                </a:cubicBezTo>
                <a:cubicBezTo>
                  <a:pt x="11354" y="2533"/>
                  <a:pt x="11288" y="2523"/>
                  <a:pt x="11209" y="2523"/>
                </a:cubicBezTo>
                <a:cubicBezTo>
                  <a:pt x="11068" y="2523"/>
                  <a:pt x="11066" y="2529"/>
                  <a:pt x="11066" y="2971"/>
                </a:cubicBezTo>
                <a:cubicBezTo>
                  <a:pt x="11066" y="3476"/>
                  <a:pt x="11042" y="3560"/>
                  <a:pt x="10926" y="3450"/>
                </a:cubicBezTo>
                <a:cubicBezTo>
                  <a:pt x="10860" y="3388"/>
                  <a:pt x="10851" y="3298"/>
                  <a:pt x="10876" y="2948"/>
                </a:cubicBezTo>
                <a:cubicBezTo>
                  <a:pt x="10906" y="2528"/>
                  <a:pt x="10905" y="2523"/>
                  <a:pt x="10777" y="2523"/>
                </a:cubicBezTo>
                <a:cubicBezTo>
                  <a:pt x="10661" y="2523"/>
                  <a:pt x="10643" y="2566"/>
                  <a:pt x="10598" y="2923"/>
                </a:cubicBezTo>
                <a:cubicBezTo>
                  <a:pt x="10542" y="3369"/>
                  <a:pt x="10457" y="4783"/>
                  <a:pt x="10463" y="5172"/>
                </a:cubicBezTo>
                <a:cubicBezTo>
                  <a:pt x="10477" y="6116"/>
                  <a:pt x="10441" y="6964"/>
                  <a:pt x="10380" y="7111"/>
                </a:cubicBezTo>
                <a:cubicBezTo>
                  <a:pt x="10314" y="7272"/>
                  <a:pt x="10311" y="7271"/>
                  <a:pt x="10178" y="7097"/>
                </a:cubicBezTo>
                <a:cubicBezTo>
                  <a:pt x="10048" y="6926"/>
                  <a:pt x="10041" y="6884"/>
                  <a:pt x="9984" y="5752"/>
                </a:cubicBezTo>
                <a:cubicBezTo>
                  <a:pt x="9951" y="5109"/>
                  <a:pt x="9901" y="4480"/>
                  <a:pt x="9872" y="4353"/>
                </a:cubicBezTo>
                <a:cubicBezTo>
                  <a:pt x="9804" y="4061"/>
                  <a:pt x="9508" y="3890"/>
                  <a:pt x="9342" y="4047"/>
                </a:cubicBezTo>
                <a:cubicBezTo>
                  <a:pt x="9133" y="4242"/>
                  <a:pt x="9112" y="4366"/>
                  <a:pt x="9144" y="5183"/>
                </a:cubicBezTo>
                <a:cubicBezTo>
                  <a:pt x="9165" y="5716"/>
                  <a:pt x="9157" y="5968"/>
                  <a:pt x="9119" y="6009"/>
                </a:cubicBezTo>
                <a:cubicBezTo>
                  <a:pt x="9086" y="6045"/>
                  <a:pt x="9047" y="5973"/>
                  <a:pt x="9018" y="5827"/>
                </a:cubicBezTo>
                <a:cubicBezTo>
                  <a:pt x="8979" y="5630"/>
                  <a:pt x="8866" y="5495"/>
                  <a:pt x="8386" y="5072"/>
                </a:cubicBezTo>
                <a:lnTo>
                  <a:pt x="7801" y="4559"/>
                </a:lnTo>
                <a:lnTo>
                  <a:pt x="7673" y="4917"/>
                </a:lnTo>
                <a:cubicBezTo>
                  <a:pt x="7603" y="5113"/>
                  <a:pt x="7544" y="5348"/>
                  <a:pt x="7544" y="5438"/>
                </a:cubicBezTo>
                <a:cubicBezTo>
                  <a:pt x="7544" y="5528"/>
                  <a:pt x="7519" y="5646"/>
                  <a:pt x="7488" y="5701"/>
                </a:cubicBezTo>
                <a:cubicBezTo>
                  <a:pt x="7457" y="5756"/>
                  <a:pt x="7441" y="5815"/>
                  <a:pt x="7453" y="5833"/>
                </a:cubicBezTo>
                <a:cubicBezTo>
                  <a:pt x="7464" y="5852"/>
                  <a:pt x="7733" y="6097"/>
                  <a:pt x="8050" y="6378"/>
                </a:cubicBezTo>
                <a:cubicBezTo>
                  <a:pt x="8594" y="6857"/>
                  <a:pt x="8639" y="6882"/>
                  <a:pt x="8808" y="6800"/>
                </a:cubicBezTo>
                <a:cubicBezTo>
                  <a:pt x="9092" y="6661"/>
                  <a:pt x="9192" y="6789"/>
                  <a:pt x="9228" y="7330"/>
                </a:cubicBezTo>
                <a:cubicBezTo>
                  <a:pt x="9296" y="8364"/>
                  <a:pt x="9359" y="10030"/>
                  <a:pt x="9334" y="10143"/>
                </a:cubicBezTo>
                <a:cubicBezTo>
                  <a:pt x="9313" y="10243"/>
                  <a:pt x="9193" y="10260"/>
                  <a:pt x="8678" y="10241"/>
                </a:cubicBezTo>
                <a:lnTo>
                  <a:pt x="8050" y="10217"/>
                </a:lnTo>
                <a:lnTo>
                  <a:pt x="7967" y="9965"/>
                </a:lnTo>
                <a:cubicBezTo>
                  <a:pt x="7921" y="9827"/>
                  <a:pt x="7857" y="9536"/>
                  <a:pt x="7824" y="9319"/>
                </a:cubicBezTo>
                <a:cubicBezTo>
                  <a:pt x="7771" y="8969"/>
                  <a:pt x="7774" y="8892"/>
                  <a:pt x="7855" y="8628"/>
                </a:cubicBezTo>
                <a:cubicBezTo>
                  <a:pt x="7966" y="8263"/>
                  <a:pt x="7929" y="8185"/>
                  <a:pt x="7702" y="8308"/>
                </a:cubicBezTo>
                <a:cubicBezTo>
                  <a:pt x="7479" y="8429"/>
                  <a:pt x="7401" y="8327"/>
                  <a:pt x="7401" y="7911"/>
                </a:cubicBezTo>
                <a:cubicBezTo>
                  <a:pt x="7401" y="7741"/>
                  <a:pt x="7380" y="7563"/>
                  <a:pt x="7353" y="7516"/>
                </a:cubicBezTo>
                <a:cubicBezTo>
                  <a:pt x="7326" y="7468"/>
                  <a:pt x="7295" y="6936"/>
                  <a:pt x="7286" y="6334"/>
                </a:cubicBezTo>
                <a:lnTo>
                  <a:pt x="7269" y="5240"/>
                </a:lnTo>
                <a:lnTo>
                  <a:pt x="7082" y="4660"/>
                </a:lnTo>
                <a:cubicBezTo>
                  <a:pt x="6979" y="4340"/>
                  <a:pt x="6865" y="3985"/>
                  <a:pt x="6827" y="3869"/>
                </a:cubicBezTo>
                <a:cubicBezTo>
                  <a:pt x="6686" y="3433"/>
                  <a:pt x="6648" y="3388"/>
                  <a:pt x="6463" y="3441"/>
                </a:cubicBezTo>
                <a:lnTo>
                  <a:pt x="6288" y="3491"/>
                </a:lnTo>
                <a:lnTo>
                  <a:pt x="6110" y="4457"/>
                </a:lnTo>
                <a:cubicBezTo>
                  <a:pt x="5937" y="5404"/>
                  <a:pt x="5934" y="5440"/>
                  <a:pt x="5979" y="6140"/>
                </a:cubicBezTo>
                <a:cubicBezTo>
                  <a:pt x="6004" y="6533"/>
                  <a:pt x="6051" y="6944"/>
                  <a:pt x="6083" y="7055"/>
                </a:cubicBezTo>
                <a:cubicBezTo>
                  <a:pt x="6140" y="7254"/>
                  <a:pt x="6146" y="8427"/>
                  <a:pt x="6091" y="8583"/>
                </a:cubicBezTo>
                <a:cubicBezTo>
                  <a:pt x="6076" y="8626"/>
                  <a:pt x="5980" y="8663"/>
                  <a:pt x="5878" y="8663"/>
                </a:cubicBezTo>
                <a:cubicBezTo>
                  <a:pt x="5632" y="8663"/>
                  <a:pt x="5608" y="8767"/>
                  <a:pt x="5784" y="9084"/>
                </a:cubicBezTo>
                <a:cubicBezTo>
                  <a:pt x="5919" y="9328"/>
                  <a:pt x="5928" y="9380"/>
                  <a:pt x="5899" y="9741"/>
                </a:cubicBezTo>
                <a:cubicBezTo>
                  <a:pt x="5857" y="10253"/>
                  <a:pt x="5853" y="10259"/>
                  <a:pt x="5660" y="10259"/>
                </a:cubicBezTo>
                <a:cubicBezTo>
                  <a:pt x="5423" y="10259"/>
                  <a:pt x="5398" y="10055"/>
                  <a:pt x="5599" y="9757"/>
                </a:cubicBezTo>
                <a:lnTo>
                  <a:pt x="5759" y="9517"/>
                </a:lnTo>
                <a:lnTo>
                  <a:pt x="5625" y="9427"/>
                </a:lnTo>
                <a:cubicBezTo>
                  <a:pt x="5552" y="9377"/>
                  <a:pt x="5419" y="9335"/>
                  <a:pt x="5331" y="9335"/>
                </a:cubicBezTo>
                <a:cubicBezTo>
                  <a:pt x="5161" y="9335"/>
                  <a:pt x="5097" y="9233"/>
                  <a:pt x="5090" y="8957"/>
                </a:cubicBezTo>
                <a:cubicBezTo>
                  <a:pt x="5080" y="8529"/>
                  <a:pt x="5014" y="6829"/>
                  <a:pt x="4968" y="5802"/>
                </a:cubicBezTo>
                <a:cubicBezTo>
                  <a:pt x="4939" y="5178"/>
                  <a:pt x="4913" y="4516"/>
                  <a:pt x="4909" y="4331"/>
                </a:cubicBezTo>
                <a:cubicBezTo>
                  <a:pt x="4905" y="4146"/>
                  <a:pt x="4867" y="3907"/>
                  <a:pt x="4824" y="3799"/>
                </a:cubicBezTo>
                <a:lnTo>
                  <a:pt x="4746" y="3603"/>
                </a:lnTo>
                <a:lnTo>
                  <a:pt x="4690" y="3903"/>
                </a:lnTo>
                <a:cubicBezTo>
                  <a:pt x="4658" y="4074"/>
                  <a:pt x="4646" y="4393"/>
                  <a:pt x="4661" y="4646"/>
                </a:cubicBezTo>
                <a:cubicBezTo>
                  <a:pt x="4770" y="6403"/>
                  <a:pt x="4855" y="9242"/>
                  <a:pt x="4802" y="9337"/>
                </a:cubicBezTo>
                <a:cubicBezTo>
                  <a:pt x="4777" y="9381"/>
                  <a:pt x="4701" y="9426"/>
                  <a:pt x="4634" y="9436"/>
                </a:cubicBezTo>
                <a:cubicBezTo>
                  <a:pt x="4521" y="9453"/>
                  <a:pt x="4515" y="9474"/>
                  <a:pt x="4550" y="9747"/>
                </a:cubicBezTo>
                <a:cubicBezTo>
                  <a:pt x="4571" y="9909"/>
                  <a:pt x="4577" y="10072"/>
                  <a:pt x="4563" y="10112"/>
                </a:cubicBezTo>
                <a:cubicBezTo>
                  <a:pt x="4511" y="10260"/>
                  <a:pt x="4412" y="9989"/>
                  <a:pt x="4380" y="9609"/>
                </a:cubicBezTo>
                <a:cubicBezTo>
                  <a:pt x="4356" y="9319"/>
                  <a:pt x="4335" y="9250"/>
                  <a:pt x="4304" y="9347"/>
                </a:cubicBezTo>
                <a:cubicBezTo>
                  <a:pt x="4236" y="9563"/>
                  <a:pt x="4022" y="9432"/>
                  <a:pt x="3760" y="9014"/>
                </a:cubicBezTo>
                <a:cubicBezTo>
                  <a:pt x="3629" y="8805"/>
                  <a:pt x="3251" y="8167"/>
                  <a:pt x="2919" y="7597"/>
                </a:cubicBezTo>
                <a:cubicBezTo>
                  <a:pt x="2226" y="6404"/>
                  <a:pt x="2108" y="6052"/>
                  <a:pt x="2208" y="5463"/>
                </a:cubicBezTo>
                <a:cubicBezTo>
                  <a:pt x="2326" y="4767"/>
                  <a:pt x="2858" y="4039"/>
                  <a:pt x="3249" y="4037"/>
                </a:cubicBezTo>
                <a:cubicBezTo>
                  <a:pt x="3527" y="4036"/>
                  <a:pt x="3505" y="3872"/>
                  <a:pt x="3225" y="3852"/>
                </a:cubicBezTo>
                <a:cubicBezTo>
                  <a:pt x="2350" y="3789"/>
                  <a:pt x="1882" y="4030"/>
                  <a:pt x="1213" y="4889"/>
                </a:cubicBezTo>
                <a:cubicBezTo>
                  <a:pt x="784" y="5440"/>
                  <a:pt x="665" y="5685"/>
                  <a:pt x="552" y="6257"/>
                </a:cubicBezTo>
                <a:cubicBezTo>
                  <a:pt x="498" y="6529"/>
                  <a:pt x="419" y="6822"/>
                  <a:pt x="376" y="6907"/>
                </a:cubicBezTo>
                <a:cubicBezTo>
                  <a:pt x="311" y="7033"/>
                  <a:pt x="307" y="7084"/>
                  <a:pt x="356" y="7189"/>
                </a:cubicBezTo>
                <a:cubicBezTo>
                  <a:pt x="407" y="7296"/>
                  <a:pt x="383" y="7378"/>
                  <a:pt x="208" y="7696"/>
                </a:cubicBezTo>
                <a:cubicBezTo>
                  <a:pt x="94" y="7905"/>
                  <a:pt x="0" y="8121"/>
                  <a:pt x="0" y="8176"/>
                </a:cubicBezTo>
                <a:cubicBezTo>
                  <a:pt x="0" y="8230"/>
                  <a:pt x="93" y="8400"/>
                  <a:pt x="205" y="8552"/>
                </a:cubicBezTo>
                <a:lnTo>
                  <a:pt x="411" y="8828"/>
                </a:lnTo>
                <a:lnTo>
                  <a:pt x="682" y="8311"/>
                </a:lnTo>
                <a:cubicBezTo>
                  <a:pt x="831" y="8027"/>
                  <a:pt x="1021" y="7744"/>
                  <a:pt x="1105" y="7682"/>
                </a:cubicBezTo>
                <a:cubicBezTo>
                  <a:pt x="1322" y="7522"/>
                  <a:pt x="1646" y="7541"/>
                  <a:pt x="1895" y="7730"/>
                </a:cubicBezTo>
                <a:cubicBezTo>
                  <a:pt x="2128" y="7906"/>
                  <a:pt x="3512" y="10069"/>
                  <a:pt x="3470" y="10189"/>
                </a:cubicBezTo>
                <a:cubicBezTo>
                  <a:pt x="3457" y="10228"/>
                  <a:pt x="3232" y="10259"/>
                  <a:pt x="2972" y="10259"/>
                </a:cubicBezTo>
                <a:cubicBezTo>
                  <a:pt x="2688" y="10259"/>
                  <a:pt x="2499" y="10293"/>
                  <a:pt x="2499" y="10344"/>
                </a:cubicBezTo>
                <a:cubicBezTo>
                  <a:pt x="2499" y="10399"/>
                  <a:pt x="4505" y="10428"/>
                  <a:pt x="8423" y="10428"/>
                </a:cubicBezTo>
                <a:cubicBezTo>
                  <a:pt x="12027" y="10428"/>
                  <a:pt x="14357" y="10459"/>
                  <a:pt x="14373" y="10507"/>
                </a:cubicBezTo>
                <a:cubicBezTo>
                  <a:pt x="14388" y="10550"/>
                  <a:pt x="14373" y="10615"/>
                  <a:pt x="14340" y="10653"/>
                </a:cubicBezTo>
                <a:cubicBezTo>
                  <a:pt x="14307" y="10691"/>
                  <a:pt x="11645" y="10732"/>
                  <a:pt x="8425" y="10743"/>
                </a:cubicBezTo>
                <a:cubicBezTo>
                  <a:pt x="5205" y="10755"/>
                  <a:pt x="2546" y="10780"/>
                  <a:pt x="2516" y="10800"/>
                </a:cubicBezTo>
                <a:cubicBezTo>
                  <a:pt x="2477" y="10826"/>
                  <a:pt x="2460" y="11892"/>
                  <a:pt x="2455" y="14669"/>
                </a:cubicBezTo>
                <a:lnTo>
                  <a:pt x="2449" y="18502"/>
                </a:lnTo>
                <a:lnTo>
                  <a:pt x="2966" y="18502"/>
                </a:lnTo>
                <a:cubicBezTo>
                  <a:pt x="3250" y="18502"/>
                  <a:pt x="3496" y="18525"/>
                  <a:pt x="3512" y="18553"/>
                </a:cubicBezTo>
                <a:cubicBezTo>
                  <a:pt x="3541" y="18606"/>
                  <a:pt x="3481" y="18790"/>
                  <a:pt x="3034" y="20001"/>
                </a:cubicBezTo>
                <a:cubicBezTo>
                  <a:pt x="2893" y="20386"/>
                  <a:pt x="2789" y="20752"/>
                  <a:pt x="2803" y="20816"/>
                </a:cubicBezTo>
                <a:cubicBezTo>
                  <a:pt x="2836" y="20968"/>
                  <a:pt x="3155" y="21337"/>
                  <a:pt x="3313" y="21405"/>
                </a:cubicBezTo>
                <a:cubicBezTo>
                  <a:pt x="3431" y="21455"/>
                  <a:pt x="3456" y="21400"/>
                  <a:pt x="3808" y="20295"/>
                </a:cubicBezTo>
                <a:cubicBezTo>
                  <a:pt x="4424" y="18358"/>
                  <a:pt x="4358" y="18490"/>
                  <a:pt x="4698" y="18519"/>
                </a:cubicBezTo>
                <a:lnTo>
                  <a:pt x="4988" y="18544"/>
                </a:lnTo>
                <a:lnTo>
                  <a:pt x="5120" y="19472"/>
                </a:lnTo>
                <a:cubicBezTo>
                  <a:pt x="5193" y="19982"/>
                  <a:pt x="5304" y="20626"/>
                  <a:pt x="5367" y="20902"/>
                </a:cubicBezTo>
                <a:cubicBezTo>
                  <a:pt x="5480" y="21395"/>
                  <a:pt x="5485" y="21403"/>
                  <a:pt x="5663" y="21392"/>
                </a:cubicBezTo>
                <a:cubicBezTo>
                  <a:pt x="5779" y="21385"/>
                  <a:pt x="5861" y="21329"/>
                  <a:pt x="5889" y="21240"/>
                </a:cubicBezTo>
                <a:cubicBezTo>
                  <a:pt x="5919" y="21144"/>
                  <a:pt x="5952" y="21125"/>
                  <a:pt x="5990" y="21180"/>
                </a:cubicBezTo>
                <a:cubicBezTo>
                  <a:pt x="6020" y="21225"/>
                  <a:pt x="6104" y="21242"/>
                  <a:pt x="6176" y="21218"/>
                </a:cubicBezTo>
                <a:cubicBezTo>
                  <a:pt x="6303" y="21175"/>
                  <a:pt x="6307" y="21158"/>
                  <a:pt x="6305" y="20615"/>
                </a:cubicBezTo>
                <a:cubicBezTo>
                  <a:pt x="6304" y="20309"/>
                  <a:pt x="6265" y="19726"/>
                  <a:pt x="6219" y="19321"/>
                </a:cubicBezTo>
                <a:cubicBezTo>
                  <a:pt x="6172" y="18915"/>
                  <a:pt x="6144" y="18565"/>
                  <a:pt x="6157" y="18542"/>
                </a:cubicBezTo>
                <a:cubicBezTo>
                  <a:pt x="6201" y="18465"/>
                  <a:pt x="7777" y="18501"/>
                  <a:pt x="7804" y="18580"/>
                </a:cubicBezTo>
                <a:cubicBezTo>
                  <a:pt x="7820" y="18623"/>
                  <a:pt x="7767" y="18725"/>
                  <a:pt x="7689" y="18807"/>
                </a:cubicBezTo>
                <a:cubicBezTo>
                  <a:pt x="7502" y="19002"/>
                  <a:pt x="7401" y="19393"/>
                  <a:pt x="7401" y="19926"/>
                </a:cubicBezTo>
                <a:cubicBezTo>
                  <a:pt x="7401" y="20416"/>
                  <a:pt x="7513" y="20972"/>
                  <a:pt x="7602" y="20920"/>
                </a:cubicBezTo>
                <a:cubicBezTo>
                  <a:pt x="7634" y="20901"/>
                  <a:pt x="7691" y="20669"/>
                  <a:pt x="7728" y="20404"/>
                </a:cubicBezTo>
                <a:cubicBezTo>
                  <a:pt x="7808" y="19821"/>
                  <a:pt x="7935" y="19632"/>
                  <a:pt x="8188" y="19716"/>
                </a:cubicBezTo>
                <a:cubicBezTo>
                  <a:pt x="8280" y="19746"/>
                  <a:pt x="8428" y="19884"/>
                  <a:pt x="8517" y="20021"/>
                </a:cubicBezTo>
                <a:lnTo>
                  <a:pt x="8677" y="20270"/>
                </a:lnTo>
                <a:lnTo>
                  <a:pt x="8578" y="20813"/>
                </a:lnTo>
                <a:cubicBezTo>
                  <a:pt x="8523" y="21112"/>
                  <a:pt x="8493" y="21382"/>
                  <a:pt x="8510" y="21412"/>
                </a:cubicBezTo>
                <a:cubicBezTo>
                  <a:pt x="8556" y="21494"/>
                  <a:pt x="8806" y="21291"/>
                  <a:pt x="8918" y="21079"/>
                </a:cubicBezTo>
                <a:cubicBezTo>
                  <a:pt x="9055" y="20822"/>
                  <a:pt x="9153" y="20374"/>
                  <a:pt x="9188" y="19840"/>
                </a:cubicBezTo>
                <a:cubicBezTo>
                  <a:pt x="9232" y="19187"/>
                  <a:pt x="9245" y="19133"/>
                  <a:pt x="9330" y="19258"/>
                </a:cubicBezTo>
                <a:cubicBezTo>
                  <a:pt x="9380" y="19332"/>
                  <a:pt x="9392" y="19453"/>
                  <a:pt x="9371" y="19679"/>
                </a:cubicBezTo>
                <a:cubicBezTo>
                  <a:pt x="9338" y="20053"/>
                  <a:pt x="9406" y="20167"/>
                  <a:pt x="9571" y="20012"/>
                </a:cubicBezTo>
                <a:cubicBezTo>
                  <a:pt x="9727" y="19864"/>
                  <a:pt x="9838" y="20028"/>
                  <a:pt x="9805" y="20356"/>
                </a:cubicBezTo>
                <a:cubicBezTo>
                  <a:pt x="9773" y="20681"/>
                  <a:pt x="9937" y="20783"/>
                  <a:pt x="10060" y="20514"/>
                </a:cubicBezTo>
                <a:cubicBezTo>
                  <a:pt x="10133" y="20356"/>
                  <a:pt x="10161" y="20344"/>
                  <a:pt x="10249" y="20427"/>
                </a:cubicBezTo>
                <a:cubicBezTo>
                  <a:pt x="10311" y="20485"/>
                  <a:pt x="10353" y="20607"/>
                  <a:pt x="10353" y="20724"/>
                </a:cubicBezTo>
                <a:cubicBezTo>
                  <a:pt x="10353" y="20833"/>
                  <a:pt x="10388" y="20946"/>
                  <a:pt x="10431" y="20975"/>
                </a:cubicBezTo>
                <a:cubicBezTo>
                  <a:pt x="10475" y="21004"/>
                  <a:pt x="10512" y="21017"/>
                  <a:pt x="10514" y="21005"/>
                </a:cubicBezTo>
                <a:cubicBezTo>
                  <a:pt x="10550" y="20844"/>
                  <a:pt x="10636" y="20640"/>
                  <a:pt x="10697" y="20572"/>
                </a:cubicBezTo>
                <a:cubicBezTo>
                  <a:pt x="10792" y="20466"/>
                  <a:pt x="10924" y="20637"/>
                  <a:pt x="10924" y="20866"/>
                </a:cubicBezTo>
                <a:cubicBezTo>
                  <a:pt x="10924" y="20953"/>
                  <a:pt x="10944" y="21025"/>
                  <a:pt x="10969" y="21025"/>
                </a:cubicBezTo>
                <a:cubicBezTo>
                  <a:pt x="11035" y="21025"/>
                  <a:pt x="11162" y="20775"/>
                  <a:pt x="11162" y="20643"/>
                </a:cubicBezTo>
                <a:cubicBezTo>
                  <a:pt x="11162" y="20580"/>
                  <a:pt x="11200" y="20491"/>
                  <a:pt x="11245" y="20446"/>
                </a:cubicBezTo>
                <a:cubicBezTo>
                  <a:pt x="11308" y="20384"/>
                  <a:pt x="11353" y="20405"/>
                  <a:pt x="11428" y="20528"/>
                </a:cubicBezTo>
                <a:cubicBezTo>
                  <a:pt x="11568" y="20760"/>
                  <a:pt x="11701" y="20658"/>
                  <a:pt x="11674" y="20338"/>
                </a:cubicBezTo>
                <a:cubicBezTo>
                  <a:pt x="11648" y="20025"/>
                  <a:pt x="11750" y="19857"/>
                  <a:pt x="11879" y="19999"/>
                </a:cubicBezTo>
                <a:cubicBezTo>
                  <a:pt x="12006" y="20139"/>
                  <a:pt x="12055" y="20124"/>
                  <a:pt x="12114" y="19931"/>
                </a:cubicBezTo>
                <a:cubicBezTo>
                  <a:pt x="12150" y="19810"/>
                  <a:pt x="12150" y="19714"/>
                  <a:pt x="12112" y="19590"/>
                </a:cubicBezTo>
                <a:cubicBezTo>
                  <a:pt x="12037" y="19341"/>
                  <a:pt x="12133" y="19142"/>
                  <a:pt x="12268" y="19269"/>
                </a:cubicBezTo>
                <a:cubicBezTo>
                  <a:pt x="12393" y="19388"/>
                  <a:pt x="12453" y="19236"/>
                  <a:pt x="12436" y="18838"/>
                </a:cubicBezTo>
                <a:lnTo>
                  <a:pt x="12424" y="18544"/>
                </a:lnTo>
                <a:lnTo>
                  <a:pt x="12752" y="18544"/>
                </a:lnTo>
                <a:cubicBezTo>
                  <a:pt x="12995" y="18544"/>
                  <a:pt x="13089" y="18577"/>
                  <a:pt x="13117" y="18670"/>
                </a:cubicBezTo>
                <a:cubicBezTo>
                  <a:pt x="13303" y="19292"/>
                  <a:pt x="13660" y="20284"/>
                  <a:pt x="13789" y="20535"/>
                </a:cubicBezTo>
                <a:cubicBezTo>
                  <a:pt x="13876" y="20705"/>
                  <a:pt x="14054" y="20997"/>
                  <a:pt x="14185" y="21184"/>
                </a:cubicBezTo>
                <a:cubicBezTo>
                  <a:pt x="14463" y="21580"/>
                  <a:pt x="14534" y="21600"/>
                  <a:pt x="14680" y="21325"/>
                </a:cubicBezTo>
                <a:cubicBezTo>
                  <a:pt x="14824" y="21055"/>
                  <a:pt x="14793" y="20914"/>
                  <a:pt x="14432" y="20198"/>
                </a:cubicBezTo>
                <a:cubicBezTo>
                  <a:pt x="14055" y="19448"/>
                  <a:pt x="13753" y="18598"/>
                  <a:pt x="13843" y="18538"/>
                </a:cubicBezTo>
                <a:cubicBezTo>
                  <a:pt x="13878" y="18514"/>
                  <a:pt x="14108" y="18506"/>
                  <a:pt x="14355" y="18519"/>
                </a:cubicBezTo>
                <a:lnTo>
                  <a:pt x="14804" y="18544"/>
                </a:lnTo>
                <a:lnTo>
                  <a:pt x="14933" y="18964"/>
                </a:lnTo>
                <a:cubicBezTo>
                  <a:pt x="15005" y="19195"/>
                  <a:pt x="15063" y="19448"/>
                  <a:pt x="15064" y="19528"/>
                </a:cubicBezTo>
                <a:cubicBezTo>
                  <a:pt x="15064" y="19607"/>
                  <a:pt x="15124" y="19845"/>
                  <a:pt x="15196" y="20058"/>
                </a:cubicBezTo>
                <a:cubicBezTo>
                  <a:pt x="15315" y="20410"/>
                  <a:pt x="15340" y="20442"/>
                  <a:pt x="15470" y="20398"/>
                </a:cubicBezTo>
                <a:cubicBezTo>
                  <a:pt x="15711" y="20314"/>
                  <a:pt x="15752" y="20179"/>
                  <a:pt x="15686" y="19691"/>
                </a:cubicBezTo>
                <a:cubicBezTo>
                  <a:pt x="15604" y="19089"/>
                  <a:pt x="15653" y="19029"/>
                  <a:pt x="15914" y="19409"/>
                </a:cubicBezTo>
                <a:cubicBezTo>
                  <a:pt x="16329" y="20013"/>
                  <a:pt x="16561" y="20250"/>
                  <a:pt x="16779" y="20300"/>
                </a:cubicBezTo>
                <a:cubicBezTo>
                  <a:pt x="17017" y="20353"/>
                  <a:pt x="17090" y="20298"/>
                  <a:pt x="17390" y="19839"/>
                </a:cubicBezTo>
                <a:cubicBezTo>
                  <a:pt x="17712" y="19347"/>
                  <a:pt x="17626" y="18838"/>
                  <a:pt x="17221" y="18838"/>
                </a:cubicBezTo>
                <a:cubicBezTo>
                  <a:pt x="16993" y="18838"/>
                  <a:pt x="16807" y="18709"/>
                  <a:pt x="16851" y="18581"/>
                </a:cubicBezTo>
                <a:cubicBezTo>
                  <a:pt x="16867" y="18537"/>
                  <a:pt x="17193" y="18502"/>
                  <a:pt x="17591" y="18502"/>
                </a:cubicBezTo>
                <a:lnTo>
                  <a:pt x="18303" y="18502"/>
                </a:lnTo>
                <a:lnTo>
                  <a:pt x="18291" y="14634"/>
                </a:lnTo>
                <a:lnTo>
                  <a:pt x="18278" y="10767"/>
                </a:lnTo>
                <a:lnTo>
                  <a:pt x="17680" y="10737"/>
                </a:lnTo>
                <a:cubicBezTo>
                  <a:pt x="17351" y="10722"/>
                  <a:pt x="17055" y="10680"/>
                  <a:pt x="17022" y="10644"/>
                </a:cubicBezTo>
                <a:cubicBezTo>
                  <a:pt x="16877" y="10486"/>
                  <a:pt x="17089" y="10415"/>
                  <a:pt x="17678" y="10423"/>
                </a:cubicBezTo>
                <a:cubicBezTo>
                  <a:pt x="18073" y="10428"/>
                  <a:pt x="18302" y="10399"/>
                  <a:pt x="18302" y="10345"/>
                </a:cubicBezTo>
                <a:cubicBezTo>
                  <a:pt x="18302" y="10293"/>
                  <a:pt x="18133" y="10259"/>
                  <a:pt x="17875" y="10259"/>
                </a:cubicBezTo>
                <a:cubicBezTo>
                  <a:pt x="17359" y="10259"/>
                  <a:pt x="17351" y="10244"/>
                  <a:pt x="17348" y="9235"/>
                </a:cubicBezTo>
                <a:cubicBezTo>
                  <a:pt x="17347" y="8851"/>
                  <a:pt x="17327" y="8365"/>
                  <a:pt x="17304" y="8157"/>
                </a:cubicBezTo>
                <a:cubicBezTo>
                  <a:pt x="17281" y="7949"/>
                  <a:pt x="17279" y="7748"/>
                  <a:pt x="17300" y="7710"/>
                </a:cubicBezTo>
                <a:cubicBezTo>
                  <a:pt x="17347" y="7624"/>
                  <a:pt x="17866" y="8077"/>
                  <a:pt x="17983" y="8306"/>
                </a:cubicBezTo>
                <a:cubicBezTo>
                  <a:pt x="18066" y="8468"/>
                  <a:pt x="18064" y="8488"/>
                  <a:pt x="17921" y="8915"/>
                </a:cubicBezTo>
                <a:cubicBezTo>
                  <a:pt x="17840" y="9157"/>
                  <a:pt x="17782" y="9369"/>
                  <a:pt x="17791" y="9386"/>
                </a:cubicBezTo>
                <a:cubicBezTo>
                  <a:pt x="17801" y="9403"/>
                  <a:pt x="17871" y="9304"/>
                  <a:pt x="17946" y="9165"/>
                </a:cubicBezTo>
                <a:cubicBezTo>
                  <a:pt x="18175" y="8743"/>
                  <a:pt x="18209" y="8769"/>
                  <a:pt x="19409" y="10228"/>
                </a:cubicBezTo>
                <a:cubicBezTo>
                  <a:pt x="19755" y="10650"/>
                  <a:pt x="20243" y="11202"/>
                  <a:pt x="20492" y="11455"/>
                </a:cubicBezTo>
                <a:cubicBezTo>
                  <a:pt x="20740" y="11708"/>
                  <a:pt x="20992" y="11966"/>
                  <a:pt x="21050" y="12031"/>
                </a:cubicBezTo>
                <a:cubicBezTo>
                  <a:pt x="21144" y="12135"/>
                  <a:pt x="21163" y="12130"/>
                  <a:pt x="21226" y="11982"/>
                </a:cubicBezTo>
                <a:cubicBezTo>
                  <a:pt x="21320" y="11762"/>
                  <a:pt x="21600" y="10841"/>
                  <a:pt x="21579" y="10821"/>
                </a:cubicBezTo>
                <a:cubicBezTo>
                  <a:pt x="21423" y="10679"/>
                  <a:pt x="21179" y="10427"/>
                  <a:pt x="20730" y="9947"/>
                </a:cubicBezTo>
                <a:cubicBezTo>
                  <a:pt x="20429" y="9625"/>
                  <a:pt x="19882" y="9086"/>
                  <a:pt x="19515" y="8750"/>
                </a:cubicBezTo>
                <a:cubicBezTo>
                  <a:pt x="18790" y="8084"/>
                  <a:pt x="18520" y="7715"/>
                  <a:pt x="18557" y="7442"/>
                </a:cubicBezTo>
                <a:cubicBezTo>
                  <a:pt x="18570" y="7350"/>
                  <a:pt x="18594" y="7180"/>
                  <a:pt x="18611" y="7064"/>
                </a:cubicBezTo>
                <a:cubicBezTo>
                  <a:pt x="18628" y="6947"/>
                  <a:pt x="18566" y="7067"/>
                  <a:pt x="18469" y="7337"/>
                </a:cubicBezTo>
                <a:lnTo>
                  <a:pt x="18295" y="7819"/>
                </a:lnTo>
                <a:lnTo>
                  <a:pt x="18157" y="7693"/>
                </a:lnTo>
                <a:cubicBezTo>
                  <a:pt x="17970" y="7521"/>
                  <a:pt x="17684" y="7193"/>
                  <a:pt x="17540" y="6982"/>
                </a:cubicBezTo>
                <a:cubicBezTo>
                  <a:pt x="17475" y="6886"/>
                  <a:pt x="17367" y="6734"/>
                  <a:pt x="17302" y="6646"/>
                </a:cubicBezTo>
                <a:cubicBezTo>
                  <a:pt x="17193" y="6498"/>
                  <a:pt x="17189" y="6475"/>
                  <a:pt x="17260" y="6348"/>
                </a:cubicBezTo>
                <a:cubicBezTo>
                  <a:pt x="17331" y="6221"/>
                  <a:pt x="17348" y="6225"/>
                  <a:pt x="17498" y="6386"/>
                </a:cubicBezTo>
                <a:cubicBezTo>
                  <a:pt x="17587" y="6481"/>
                  <a:pt x="17674" y="6560"/>
                  <a:pt x="17692" y="6560"/>
                </a:cubicBezTo>
                <a:cubicBezTo>
                  <a:pt x="17761" y="6561"/>
                  <a:pt x="18146" y="5318"/>
                  <a:pt x="18137" y="5124"/>
                </a:cubicBezTo>
                <a:cubicBezTo>
                  <a:pt x="18132" y="5011"/>
                  <a:pt x="18175" y="4768"/>
                  <a:pt x="18232" y="4583"/>
                </a:cubicBezTo>
                <a:cubicBezTo>
                  <a:pt x="18373" y="4130"/>
                  <a:pt x="18426" y="3393"/>
                  <a:pt x="18331" y="3208"/>
                </a:cubicBezTo>
                <a:cubicBezTo>
                  <a:pt x="18268" y="3085"/>
                  <a:pt x="18291" y="2983"/>
                  <a:pt x="18544" y="2246"/>
                </a:cubicBezTo>
                <a:cubicBezTo>
                  <a:pt x="18699" y="1793"/>
                  <a:pt x="18826" y="1404"/>
                  <a:pt x="18826" y="1380"/>
                </a:cubicBezTo>
                <a:cubicBezTo>
                  <a:pt x="18826" y="1357"/>
                  <a:pt x="18865" y="1237"/>
                  <a:pt x="18913" y="1111"/>
                </a:cubicBezTo>
                <a:cubicBezTo>
                  <a:pt x="19273" y="177"/>
                  <a:pt x="19316" y="0"/>
                  <a:pt x="19186" y="0"/>
                </a:cubicBezTo>
                <a:close/>
                <a:moveTo>
                  <a:pt x="16073" y="1793"/>
                </a:moveTo>
                <a:cubicBezTo>
                  <a:pt x="16019" y="1787"/>
                  <a:pt x="15917" y="1796"/>
                  <a:pt x="15755" y="1816"/>
                </a:cubicBezTo>
                <a:cubicBezTo>
                  <a:pt x="15520" y="1846"/>
                  <a:pt x="15325" y="1876"/>
                  <a:pt x="15321" y="1882"/>
                </a:cubicBezTo>
                <a:cubicBezTo>
                  <a:pt x="15318" y="1888"/>
                  <a:pt x="15261" y="2225"/>
                  <a:pt x="15195" y="2630"/>
                </a:cubicBezTo>
                <a:lnTo>
                  <a:pt x="15076" y="3366"/>
                </a:lnTo>
                <a:lnTo>
                  <a:pt x="15178" y="3343"/>
                </a:lnTo>
                <a:cubicBezTo>
                  <a:pt x="15233" y="3329"/>
                  <a:pt x="15300" y="3295"/>
                  <a:pt x="15327" y="3267"/>
                </a:cubicBezTo>
                <a:cubicBezTo>
                  <a:pt x="15353" y="3238"/>
                  <a:pt x="15435" y="3215"/>
                  <a:pt x="15507" y="3215"/>
                </a:cubicBezTo>
                <a:cubicBezTo>
                  <a:pt x="15580" y="3216"/>
                  <a:pt x="15681" y="3151"/>
                  <a:pt x="15732" y="3069"/>
                </a:cubicBezTo>
                <a:cubicBezTo>
                  <a:pt x="15817" y="2934"/>
                  <a:pt x="15828" y="2932"/>
                  <a:pt x="15855" y="3058"/>
                </a:cubicBezTo>
                <a:cubicBezTo>
                  <a:pt x="15871" y="3134"/>
                  <a:pt x="15906" y="3195"/>
                  <a:pt x="15933" y="3195"/>
                </a:cubicBezTo>
                <a:cubicBezTo>
                  <a:pt x="15961" y="3195"/>
                  <a:pt x="15957" y="3143"/>
                  <a:pt x="15923" y="3071"/>
                </a:cubicBezTo>
                <a:cubicBezTo>
                  <a:pt x="15875" y="2969"/>
                  <a:pt x="15879" y="2935"/>
                  <a:pt x="15943" y="2892"/>
                </a:cubicBezTo>
                <a:cubicBezTo>
                  <a:pt x="15987" y="2862"/>
                  <a:pt x="16011" y="2784"/>
                  <a:pt x="15997" y="2719"/>
                </a:cubicBezTo>
                <a:cubicBezTo>
                  <a:pt x="15983" y="2654"/>
                  <a:pt x="16004" y="2579"/>
                  <a:pt x="16044" y="2552"/>
                </a:cubicBezTo>
                <a:cubicBezTo>
                  <a:pt x="16105" y="2511"/>
                  <a:pt x="16103" y="2486"/>
                  <a:pt x="16030" y="2392"/>
                </a:cubicBezTo>
                <a:cubicBezTo>
                  <a:pt x="15949" y="2287"/>
                  <a:pt x="15949" y="2279"/>
                  <a:pt x="16030" y="2224"/>
                </a:cubicBezTo>
                <a:cubicBezTo>
                  <a:pt x="16094" y="2181"/>
                  <a:pt x="16101" y="2139"/>
                  <a:pt x="16063" y="2057"/>
                </a:cubicBezTo>
                <a:cubicBezTo>
                  <a:pt x="16025" y="1976"/>
                  <a:pt x="16033" y="1923"/>
                  <a:pt x="16097" y="1854"/>
                </a:cubicBezTo>
                <a:cubicBezTo>
                  <a:pt x="16130" y="1818"/>
                  <a:pt x="16126" y="1799"/>
                  <a:pt x="16073" y="1793"/>
                </a:cubicBezTo>
                <a:close/>
                <a:moveTo>
                  <a:pt x="4018" y="5214"/>
                </a:moveTo>
                <a:cubicBezTo>
                  <a:pt x="3994" y="5214"/>
                  <a:pt x="3975" y="5289"/>
                  <a:pt x="3975" y="5382"/>
                </a:cubicBezTo>
                <a:cubicBezTo>
                  <a:pt x="3975" y="5474"/>
                  <a:pt x="3983" y="5550"/>
                  <a:pt x="3993" y="5550"/>
                </a:cubicBezTo>
                <a:cubicBezTo>
                  <a:pt x="4003" y="5550"/>
                  <a:pt x="4023" y="5474"/>
                  <a:pt x="4036" y="5382"/>
                </a:cubicBezTo>
                <a:cubicBezTo>
                  <a:pt x="4050" y="5289"/>
                  <a:pt x="4041" y="5214"/>
                  <a:pt x="4018" y="5214"/>
                </a:cubicBezTo>
                <a:close/>
                <a:moveTo>
                  <a:pt x="16376" y="5892"/>
                </a:moveTo>
                <a:cubicBezTo>
                  <a:pt x="16338" y="5912"/>
                  <a:pt x="16293" y="5984"/>
                  <a:pt x="16265" y="6092"/>
                </a:cubicBezTo>
                <a:cubicBezTo>
                  <a:pt x="16225" y="6246"/>
                  <a:pt x="16226" y="6306"/>
                  <a:pt x="16269" y="6334"/>
                </a:cubicBezTo>
                <a:cubicBezTo>
                  <a:pt x="16334" y="6377"/>
                  <a:pt x="16446" y="6163"/>
                  <a:pt x="16446" y="5997"/>
                </a:cubicBezTo>
                <a:cubicBezTo>
                  <a:pt x="16446" y="5903"/>
                  <a:pt x="16414" y="5872"/>
                  <a:pt x="16376" y="5892"/>
                </a:cubicBezTo>
                <a:close/>
                <a:moveTo>
                  <a:pt x="3936" y="5928"/>
                </a:moveTo>
                <a:cubicBezTo>
                  <a:pt x="3927" y="5927"/>
                  <a:pt x="3916" y="5932"/>
                  <a:pt x="3903" y="5941"/>
                </a:cubicBezTo>
                <a:cubicBezTo>
                  <a:pt x="3829" y="5991"/>
                  <a:pt x="3802" y="6479"/>
                  <a:pt x="3867" y="6594"/>
                </a:cubicBezTo>
                <a:cubicBezTo>
                  <a:pt x="3905" y="6662"/>
                  <a:pt x="3963" y="6379"/>
                  <a:pt x="3970" y="6079"/>
                </a:cubicBezTo>
                <a:cubicBezTo>
                  <a:pt x="3973" y="5979"/>
                  <a:pt x="3962" y="5931"/>
                  <a:pt x="3936" y="5928"/>
                </a:cubicBezTo>
                <a:close/>
                <a:moveTo>
                  <a:pt x="3966" y="6848"/>
                </a:moveTo>
                <a:cubicBezTo>
                  <a:pt x="3942" y="6843"/>
                  <a:pt x="3950" y="6880"/>
                  <a:pt x="3987" y="6983"/>
                </a:cubicBezTo>
                <a:cubicBezTo>
                  <a:pt x="4056" y="7179"/>
                  <a:pt x="4070" y="7188"/>
                  <a:pt x="4070" y="7032"/>
                </a:cubicBezTo>
                <a:cubicBezTo>
                  <a:pt x="4070" y="6967"/>
                  <a:pt x="4038" y="6893"/>
                  <a:pt x="3999" y="6867"/>
                </a:cubicBezTo>
                <a:cubicBezTo>
                  <a:pt x="3984" y="6857"/>
                  <a:pt x="3973" y="6850"/>
                  <a:pt x="3966" y="6848"/>
                </a:cubicBezTo>
                <a:close/>
                <a:moveTo>
                  <a:pt x="4083" y="7348"/>
                </a:moveTo>
                <a:cubicBezTo>
                  <a:pt x="4078" y="7356"/>
                  <a:pt x="4074" y="7387"/>
                  <a:pt x="4073" y="7436"/>
                </a:cubicBezTo>
                <a:cubicBezTo>
                  <a:pt x="4071" y="7525"/>
                  <a:pt x="4083" y="7573"/>
                  <a:pt x="4099" y="7545"/>
                </a:cubicBezTo>
                <a:cubicBezTo>
                  <a:pt x="4115" y="7517"/>
                  <a:pt x="4116" y="7446"/>
                  <a:pt x="4102" y="7385"/>
                </a:cubicBezTo>
                <a:cubicBezTo>
                  <a:pt x="4095" y="7351"/>
                  <a:pt x="4088" y="7339"/>
                  <a:pt x="4083" y="7348"/>
                </a:cubicBezTo>
                <a:close/>
                <a:moveTo>
                  <a:pt x="4131" y="7769"/>
                </a:moveTo>
                <a:cubicBezTo>
                  <a:pt x="4126" y="7778"/>
                  <a:pt x="4122" y="7807"/>
                  <a:pt x="4121" y="7856"/>
                </a:cubicBezTo>
                <a:cubicBezTo>
                  <a:pt x="4119" y="7945"/>
                  <a:pt x="4131" y="7995"/>
                  <a:pt x="4146" y="7967"/>
                </a:cubicBezTo>
                <a:cubicBezTo>
                  <a:pt x="4162" y="7939"/>
                  <a:pt x="4164" y="7866"/>
                  <a:pt x="4150" y="7805"/>
                </a:cubicBezTo>
                <a:cubicBezTo>
                  <a:pt x="4142" y="7772"/>
                  <a:pt x="4136" y="7760"/>
                  <a:pt x="4131" y="7769"/>
                </a:cubicBezTo>
                <a:close/>
                <a:moveTo>
                  <a:pt x="4178" y="8105"/>
                </a:moveTo>
                <a:cubicBezTo>
                  <a:pt x="4173" y="8114"/>
                  <a:pt x="4170" y="8144"/>
                  <a:pt x="4169" y="8193"/>
                </a:cubicBezTo>
                <a:cubicBezTo>
                  <a:pt x="4166" y="8281"/>
                  <a:pt x="4178" y="8331"/>
                  <a:pt x="4194" y="8303"/>
                </a:cubicBezTo>
                <a:cubicBezTo>
                  <a:pt x="4210" y="8275"/>
                  <a:pt x="4211" y="8202"/>
                  <a:pt x="4198" y="8141"/>
                </a:cubicBezTo>
                <a:cubicBezTo>
                  <a:pt x="4190" y="8108"/>
                  <a:pt x="4183" y="8097"/>
                  <a:pt x="4178" y="8105"/>
                </a:cubicBezTo>
                <a:close/>
                <a:moveTo>
                  <a:pt x="4226" y="8526"/>
                </a:moveTo>
                <a:cubicBezTo>
                  <a:pt x="4221" y="8535"/>
                  <a:pt x="4217" y="8564"/>
                  <a:pt x="4216" y="8613"/>
                </a:cubicBezTo>
                <a:cubicBezTo>
                  <a:pt x="4214" y="8702"/>
                  <a:pt x="4226" y="8751"/>
                  <a:pt x="4242" y="8723"/>
                </a:cubicBezTo>
                <a:cubicBezTo>
                  <a:pt x="4258" y="8695"/>
                  <a:pt x="4259" y="8622"/>
                  <a:pt x="4245" y="8561"/>
                </a:cubicBezTo>
                <a:cubicBezTo>
                  <a:pt x="4238" y="8528"/>
                  <a:pt x="4231" y="8517"/>
                  <a:pt x="4226" y="8526"/>
                </a:cubicBezTo>
                <a:close/>
                <a:moveTo>
                  <a:pt x="4282" y="8870"/>
                </a:moveTo>
                <a:cubicBezTo>
                  <a:pt x="4274" y="8864"/>
                  <a:pt x="4267" y="8912"/>
                  <a:pt x="4267" y="8999"/>
                </a:cubicBezTo>
                <a:cubicBezTo>
                  <a:pt x="4267" y="9114"/>
                  <a:pt x="4279" y="9161"/>
                  <a:pt x="4292" y="9103"/>
                </a:cubicBezTo>
                <a:cubicBezTo>
                  <a:pt x="4305" y="9045"/>
                  <a:pt x="4305" y="8951"/>
                  <a:pt x="4292" y="8893"/>
                </a:cubicBezTo>
                <a:cubicBezTo>
                  <a:pt x="4289" y="8879"/>
                  <a:pt x="4285" y="8872"/>
                  <a:pt x="4282" y="887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58" name="TOOLS"/>
          <p:cNvSpPr txBox="1"/>
          <p:nvPr/>
        </p:nvSpPr>
        <p:spPr>
          <a:xfrm>
            <a:off x="8635891" y="6629642"/>
            <a:ext cx="6720013" cy="1397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33400" dist="256853" dir="5760000">
              <a:srgbClr val="FFFFFF">
                <a:alpha val="6412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7500">
                <a:solidFill>
                  <a:srgbClr val="2C2C2C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TOOLS</a:t>
            </a:r>
          </a:p>
        </p:txBody>
      </p:sp>
      <p:sp>
        <p:nvSpPr>
          <p:cNvPr id="259" name="Oval"/>
          <p:cNvSpPr/>
          <p:nvPr/>
        </p:nvSpPr>
        <p:spPr>
          <a:xfrm>
            <a:off x="9097554" y="1182857"/>
            <a:ext cx="5796686" cy="216713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01600">
            <a:solidFill>
              <a:srgbClr val="E6E6E6"/>
            </a:solidFill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0" name="Oval"/>
          <p:cNvSpPr/>
          <p:nvPr/>
        </p:nvSpPr>
        <p:spPr>
          <a:xfrm>
            <a:off x="1513619" y="3022183"/>
            <a:ext cx="4861218" cy="2435876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01600">
            <a:solidFill>
              <a:srgbClr val="E6E6E6"/>
            </a:solidFill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1" name="Oval"/>
          <p:cNvSpPr/>
          <p:nvPr/>
        </p:nvSpPr>
        <p:spPr>
          <a:xfrm>
            <a:off x="18158871" y="6055752"/>
            <a:ext cx="5151479" cy="254787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101600">
            <a:solidFill>
              <a:srgbClr val="E6E6E6"/>
            </a:solidFill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2" name="Oval"/>
          <p:cNvSpPr/>
          <p:nvPr/>
        </p:nvSpPr>
        <p:spPr>
          <a:xfrm>
            <a:off x="4931697" y="9855650"/>
            <a:ext cx="4760745" cy="278354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101600">
            <a:solidFill>
              <a:srgbClr val="E6E6E6"/>
            </a:solidFill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3" name="Oval"/>
          <p:cNvSpPr/>
          <p:nvPr/>
        </p:nvSpPr>
        <p:spPr>
          <a:xfrm>
            <a:off x="18009162" y="2919742"/>
            <a:ext cx="5248240" cy="2589014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101600">
            <a:solidFill>
              <a:srgbClr val="E6E6E6"/>
            </a:solidFill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4" name="Oval"/>
          <p:cNvSpPr/>
          <p:nvPr/>
        </p:nvSpPr>
        <p:spPr>
          <a:xfrm>
            <a:off x="1787788" y="5958727"/>
            <a:ext cx="4045136" cy="2793664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101600">
            <a:solidFill>
              <a:srgbClr val="E6E6E6"/>
            </a:solidFill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5" name="Oval"/>
          <p:cNvSpPr/>
          <p:nvPr/>
        </p:nvSpPr>
        <p:spPr>
          <a:xfrm>
            <a:off x="9794617" y="9855650"/>
            <a:ext cx="5355648" cy="2783540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 w="101600">
            <a:solidFill>
              <a:srgbClr val="E6E6E6"/>
            </a:solidFill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66" name="Oval"/>
          <p:cNvSpPr/>
          <p:nvPr/>
        </p:nvSpPr>
        <p:spPr>
          <a:xfrm>
            <a:off x="15225299" y="9855650"/>
            <a:ext cx="5355648" cy="2783540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 w="101600">
            <a:solidFill>
              <a:srgbClr val="E6E6E6"/>
            </a:solidFill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1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Class="entr" nodeType="after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Class="entr" nodeType="afterEffect" presetSubtype="1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Class="entr" nodeType="afterEffect" presetSubtype="1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3"/>
      <p:bldP build="whole" bldLvl="1" animBg="1" rev="0" advAuto="0" spid="261" grpId="7"/>
      <p:bldP build="whole" bldLvl="1" animBg="1" rev="0" advAuto="0" spid="262" grpId="8"/>
      <p:bldP build="whole" bldLvl="1" animBg="1" rev="0" advAuto="0" spid="266" grpId="10"/>
      <p:bldP build="whole" bldLvl="1" animBg="1" rev="0" advAuto="0" spid="264" grpId="5"/>
      <p:bldP build="whole" bldLvl="1" animBg="1" rev="0" advAuto="0" spid="263" grpId="6"/>
      <p:bldP build="whole" bldLvl="1" animBg="1" rev="0" advAuto="0" spid="257" grpId="1"/>
      <p:bldP build="whole" bldLvl="1" animBg="1" rev="0" advAuto="0" spid="260" grpId="4"/>
      <p:bldP build="whole" bldLvl="1" animBg="1" rev="0" advAuto="0" spid="258" grpId="2"/>
      <p:bldP build="whole" bldLvl="1" animBg="1" rev="0" advAuto="0" spid="265" grpId="9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ngtree-implementation-line-icon-skill-gearwheel-png-image_8086014.png" descr="pngtree-implementation-line-icon-skill-gearwheel-png-image_8086014.png"/>
          <p:cNvPicPr>
            <a:picLocks noChangeAspect="1"/>
          </p:cNvPicPr>
          <p:nvPr/>
        </p:nvPicPr>
        <p:blipFill>
          <a:blip r:embed="rId2">
            <a:extLst/>
          </a:blip>
          <a:srcRect l="18229" t="17617" r="18242" b="17619"/>
          <a:stretch>
            <a:fillRect/>
          </a:stretch>
        </p:blipFill>
        <p:spPr>
          <a:xfrm>
            <a:off x="8555284" y="3470439"/>
            <a:ext cx="14870511" cy="9095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9" fill="norm" stroke="1" extrusionOk="0">
                <a:moveTo>
                  <a:pt x="13956" y="0"/>
                </a:moveTo>
                <a:cubicBezTo>
                  <a:pt x="13825" y="0"/>
                  <a:pt x="13824" y="73"/>
                  <a:pt x="13931" y="905"/>
                </a:cubicBezTo>
                <a:cubicBezTo>
                  <a:pt x="13977" y="1260"/>
                  <a:pt x="14003" y="1582"/>
                  <a:pt x="13989" y="1620"/>
                </a:cubicBezTo>
                <a:cubicBezTo>
                  <a:pt x="13975" y="1657"/>
                  <a:pt x="13794" y="1556"/>
                  <a:pt x="13587" y="1395"/>
                </a:cubicBezTo>
                <a:cubicBezTo>
                  <a:pt x="11970" y="139"/>
                  <a:pt x="10139" y="-8"/>
                  <a:pt x="8477" y="986"/>
                </a:cubicBezTo>
                <a:cubicBezTo>
                  <a:pt x="7672" y="1467"/>
                  <a:pt x="7277" y="1919"/>
                  <a:pt x="7482" y="2126"/>
                </a:cubicBezTo>
                <a:cubicBezTo>
                  <a:pt x="7514" y="2158"/>
                  <a:pt x="7732" y="2023"/>
                  <a:pt x="7967" y="1826"/>
                </a:cubicBezTo>
                <a:cubicBezTo>
                  <a:pt x="9405" y="619"/>
                  <a:pt x="11080" y="404"/>
                  <a:pt x="12652" y="1227"/>
                </a:cubicBezTo>
                <a:cubicBezTo>
                  <a:pt x="13165" y="1496"/>
                  <a:pt x="13865" y="2051"/>
                  <a:pt x="13824" y="2158"/>
                </a:cubicBezTo>
                <a:cubicBezTo>
                  <a:pt x="13809" y="2198"/>
                  <a:pt x="13608" y="2285"/>
                  <a:pt x="13379" y="2349"/>
                </a:cubicBezTo>
                <a:cubicBezTo>
                  <a:pt x="12937" y="2472"/>
                  <a:pt x="12754" y="2615"/>
                  <a:pt x="12819" y="2787"/>
                </a:cubicBezTo>
                <a:cubicBezTo>
                  <a:pt x="12840" y="2844"/>
                  <a:pt x="12900" y="2891"/>
                  <a:pt x="12951" y="2891"/>
                </a:cubicBezTo>
                <a:cubicBezTo>
                  <a:pt x="13106" y="2891"/>
                  <a:pt x="14216" y="2513"/>
                  <a:pt x="14295" y="2434"/>
                </a:cubicBezTo>
                <a:cubicBezTo>
                  <a:pt x="14356" y="2373"/>
                  <a:pt x="14351" y="2210"/>
                  <a:pt x="14271" y="1518"/>
                </a:cubicBezTo>
                <a:cubicBezTo>
                  <a:pt x="14116" y="176"/>
                  <a:pt x="14079" y="0"/>
                  <a:pt x="13956" y="0"/>
                </a:cubicBezTo>
                <a:close/>
                <a:moveTo>
                  <a:pt x="16645" y="2349"/>
                </a:moveTo>
                <a:cubicBezTo>
                  <a:pt x="16508" y="2349"/>
                  <a:pt x="16506" y="2360"/>
                  <a:pt x="16506" y="3070"/>
                </a:cubicBezTo>
                <a:cubicBezTo>
                  <a:pt x="16506" y="3781"/>
                  <a:pt x="16508" y="3794"/>
                  <a:pt x="16645" y="3794"/>
                </a:cubicBezTo>
                <a:cubicBezTo>
                  <a:pt x="16781" y="3794"/>
                  <a:pt x="16782" y="3781"/>
                  <a:pt x="16782" y="3070"/>
                </a:cubicBezTo>
                <a:cubicBezTo>
                  <a:pt x="16782" y="2360"/>
                  <a:pt x="16781" y="2349"/>
                  <a:pt x="16645" y="2349"/>
                </a:cubicBezTo>
                <a:close/>
                <a:moveTo>
                  <a:pt x="4124" y="3381"/>
                </a:moveTo>
                <a:cubicBezTo>
                  <a:pt x="3897" y="3367"/>
                  <a:pt x="3897" y="3368"/>
                  <a:pt x="3653" y="4052"/>
                </a:cubicBezTo>
                <a:cubicBezTo>
                  <a:pt x="3397" y="4771"/>
                  <a:pt x="3185" y="5076"/>
                  <a:pt x="2817" y="5256"/>
                </a:cubicBezTo>
                <a:cubicBezTo>
                  <a:pt x="2631" y="5347"/>
                  <a:pt x="2536" y="5329"/>
                  <a:pt x="2111" y="5133"/>
                </a:cubicBezTo>
                <a:lnTo>
                  <a:pt x="1619" y="4906"/>
                </a:lnTo>
                <a:lnTo>
                  <a:pt x="1289" y="5445"/>
                </a:lnTo>
                <a:lnTo>
                  <a:pt x="960" y="5982"/>
                </a:lnTo>
                <a:lnTo>
                  <a:pt x="1096" y="6793"/>
                </a:lnTo>
                <a:lnTo>
                  <a:pt x="1231" y="7605"/>
                </a:lnTo>
                <a:lnTo>
                  <a:pt x="1111" y="8130"/>
                </a:lnTo>
                <a:cubicBezTo>
                  <a:pt x="971" y="8744"/>
                  <a:pt x="881" y="8892"/>
                  <a:pt x="375" y="9347"/>
                </a:cubicBezTo>
                <a:lnTo>
                  <a:pt x="0" y="9686"/>
                </a:lnTo>
                <a:lnTo>
                  <a:pt x="16" y="10461"/>
                </a:lnTo>
                <a:lnTo>
                  <a:pt x="32" y="11238"/>
                </a:lnTo>
                <a:lnTo>
                  <a:pt x="372" y="11560"/>
                </a:lnTo>
                <a:cubicBezTo>
                  <a:pt x="815" y="11977"/>
                  <a:pt x="939" y="12164"/>
                  <a:pt x="1062" y="12602"/>
                </a:cubicBezTo>
                <a:cubicBezTo>
                  <a:pt x="1194" y="13071"/>
                  <a:pt x="1192" y="13448"/>
                  <a:pt x="1053" y="14269"/>
                </a:cubicBezTo>
                <a:lnTo>
                  <a:pt x="940" y="14939"/>
                </a:lnTo>
                <a:lnTo>
                  <a:pt x="1266" y="15473"/>
                </a:lnTo>
                <a:lnTo>
                  <a:pt x="1594" y="16007"/>
                </a:lnTo>
                <a:lnTo>
                  <a:pt x="2006" y="15817"/>
                </a:lnTo>
                <a:cubicBezTo>
                  <a:pt x="2517" y="15584"/>
                  <a:pt x="2696" y="15581"/>
                  <a:pt x="3012" y="15801"/>
                </a:cubicBezTo>
                <a:cubicBezTo>
                  <a:pt x="3272" y="15984"/>
                  <a:pt x="3430" y="16274"/>
                  <a:pt x="3692" y="17051"/>
                </a:cubicBezTo>
                <a:lnTo>
                  <a:pt x="3853" y="17526"/>
                </a:lnTo>
                <a:lnTo>
                  <a:pt x="4330" y="17526"/>
                </a:lnTo>
                <a:lnTo>
                  <a:pt x="4807" y="17526"/>
                </a:lnTo>
                <a:lnTo>
                  <a:pt x="5067" y="16795"/>
                </a:lnTo>
                <a:cubicBezTo>
                  <a:pt x="5304" y="16128"/>
                  <a:pt x="5353" y="16046"/>
                  <a:pt x="5629" y="15847"/>
                </a:cubicBezTo>
                <a:cubicBezTo>
                  <a:pt x="6000" y="15579"/>
                  <a:pt x="6047" y="15578"/>
                  <a:pt x="6629" y="15828"/>
                </a:cubicBezTo>
                <a:lnTo>
                  <a:pt x="7096" y="16027"/>
                </a:lnTo>
                <a:lnTo>
                  <a:pt x="7411" y="15513"/>
                </a:lnTo>
                <a:lnTo>
                  <a:pt x="7727" y="14999"/>
                </a:lnTo>
                <a:lnTo>
                  <a:pt x="7595" y="14143"/>
                </a:lnTo>
                <a:cubicBezTo>
                  <a:pt x="7466" y="13308"/>
                  <a:pt x="7465" y="13280"/>
                  <a:pt x="7560" y="12875"/>
                </a:cubicBezTo>
                <a:cubicBezTo>
                  <a:pt x="7699" y="12280"/>
                  <a:pt x="7876" y="11978"/>
                  <a:pt x="8315" y="11591"/>
                </a:cubicBezTo>
                <a:lnTo>
                  <a:pt x="8702" y="11251"/>
                </a:lnTo>
                <a:lnTo>
                  <a:pt x="8686" y="10486"/>
                </a:lnTo>
                <a:lnTo>
                  <a:pt x="8670" y="9720"/>
                </a:lnTo>
                <a:lnTo>
                  <a:pt x="8310" y="9382"/>
                </a:lnTo>
                <a:cubicBezTo>
                  <a:pt x="7879" y="8976"/>
                  <a:pt x="7694" y="8658"/>
                  <a:pt x="7562" y="8097"/>
                </a:cubicBezTo>
                <a:cubicBezTo>
                  <a:pt x="7465" y="7682"/>
                  <a:pt x="7466" y="7668"/>
                  <a:pt x="7610" y="6842"/>
                </a:cubicBezTo>
                <a:lnTo>
                  <a:pt x="7756" y="6009"/>
                </a:lnTo>
                <a:lnTo>
                  <a:pt x="7430" y="5475"/>
                </a:lnTo>
                <a:lnTo>
                  <a:pt x="7103" y="4943"/>
                </a:lnTo>
                <a:lnTo>
                  <a:pt x="6601" y="5156"/>
                </a:lnTo>
                <a:cubicBezTo>
                  <a:pt x="6100" y="5369"/>
                  <a:pt x="6099" y="5368"/>
                  <a:pt x="5795" y="5200"/>
                </a:cubicBezTo>
                <a:cubicBezTo>
                  <a:pt x="5440" y="5003"/>
                  <a:pt x="5292" y="4769"/>
                  <a:pt x="5036" y="3998"/>
                </a:cubicBezTo>
                <a:cubicBezTo>
                  <a:pt x="4829" y="3374"/>
                  <a:pt x="4916" y="3432"/>
                  <a:pt x="4124" y="3381"/>
                </a:cubicBezTo>
                <a:close/>
                <a:moveTo>
                  <a:pt x="13214" y="4650"/>
                </a:moveTo>
                <a:cubicBezTo>
                  <a:pt x="13194" y="4652"/>
                  <a:pt x="13177" y="4670"/>
                  <a:pt x="13159" y="4694"/>
                </a:cubicBezTo>
                <a:cubicBezTo>
                  <a:pt x="13027" y="4872"/>
                  <a:pt x="13051" y="4971"/>
                  <a:pt x="13334" y="5439"/>
                </a:cubicBezTo>
                <a:cubicBezTo>
                  <a:pt x="13477" y="5677"/>
                  <a:pt x="13610" y="5872"/>
                  <a:pt x="13630" y="5872"/>
                </a:cubicBezTo>
                <a:cubicBezTo>
                  <a:pt x="13649" y="5872"/>
                  <a:pt x="13706" y="5798"/>
                  <a:pt x="13755" y="5708"/>
                </a:cubicBezTo>
                <a:cubicBezTo>
                  <a:pt x="13840" y="5555"/>
                  <a:pt x="13828" y="5517"/>
                  <a:pt x="13545" y="5062"/>
                </a:cubicBezTo>
                <a:cubicBezTo>
                  <a:pt x="13353" y="4752"/>
                  <a:pt x="13273" y="4643"/>
                  <a:pt x="13214" y="4650"/>
                </a:cubicBezTo>
                <a:close/>
                <a:moveTo>
                  <a:pt x="20075" y="4650"/>
                </a:moveTo>
                <a:cubicBezTo>
                  <a:pt x="20016" y="4643"/>
                  <a:pt x="19935" y="4752"/>
                  <a:pt x="19743" y="5062"/>
                </a:cubicBezTo>
                <a:cubicBezTo>
                  <a:pt x="19461" y="5517"/>
                  <a:pt x="19448" y="5555"/>
                  <a:pt x="19533" y="5708"/>
                </a:cubicBezTo>
                <a:cubicBezTo>
                  <a:pt x="19583" y="5798"/>
                  <a:pt x="19638" y="5872"/>
                  <a:pt x="19655" y="5872"/>
                </a:cubicBezTo>
                <a:cubicBezTo>
                  <a:pt x="19716" y="5872"/>
                  <a:pt x="20216" y="5019"/>
                  <a:pt x="20216" y="4916"/>
                </a:cubicBezTo>
                <a:cubicBezTo>
                  <a:pt x="20216" y="4858"/>
                  <a:pt x="20177" y="4758"/>
                  <a:pt x="20130" y="4694"/>
                </a:cubicBezTo>
                <a:cubicBezTo>
                  <a:pt x="20112" y="4670"/>
                  <a:pt x="20094" y="4652"/>
                  <a:pt x="20075" y="4650"/>
                </a:cubicBezTo>
                <a:close/>
                <a:moveTo>
                  <a:pt x="16622" y="5284"/>
                </a:moveTo>
                <a:cubicBezTo>
                  <a:pt x="16293" y="5292"/>
                  <a:pt x="15959" y="5365"/>
                  <a:pt x="15715" y="5500"/>
                </a:cubicBezTo>
                <a:cubicBezTo>
                  <a:pt x="14471" y="6189"/>
                  <a:pt x="13665" y="8143"/>
                  <a:pt x="13754" y="10253"/>
                </a:cubicBezTo>
                <a:cubicBezTo>
                  <a:pt x="13796" y="11270"/>
                  <a:pt x="13966" y="11977"/>
                  <a:pt x="14444" y="13135"/>
                </a:cubicBezTo>
                <a:cubicBezTo>
                  <a:pt x="14942" y="14340"/>
                  <a:pt x="15216" y="15235"/>
                  <a:pt x="15260" y="15799"/>
                </a:cubicBezTo>
                <a:cubicBezTo>
                  <a:pt x="15316" y="16495"/>
                  <a:pt x="15340" y="16608"/>
                  <a:pt x="15440" y="16654"/>
                </a:cubicBezTo>
                <a:cubicBezTo>
                  <a:pt x="15598" y="16726"/>
                  <a:pt x="17933" y="16674"/>
                  <a:pt x="17980" y="16597"/>
                </a:cubicBezTo>
                <a:cubicBezTo>
                  <a:pt x="18003" y="16559"/>
                  <a:pt x="18041" y="16253"/>
                  <a:pt x="18063" y="15917"/>
                </a:cubicBezTo>
                <a:cubicBezTo>
                  <a:pt x="18114" y="15128"/>
                  <a:pt x="18292" y="14485"/>
                  <a:pt x="18812" y="13212"/>
                </a:cubicBezTo>
                <a:cubicBezTo>
                  <a:pt x="19475" y="11586"/>
                  <a:pt x="19668" y="10354"/>
                  <a:pt x="19472" y="8994"/>
                </a:cubicBezTo>
                <a:cubicBezTo>
                  <a:pt x="19225" y="7276"/>
                  <a:pt x="18518" y="6010"/>
                  <a:pt x="17502" y="5458"/>
                </a:cubicBezTo>
                <a:cubicBezTo>
                  <a:pt x="17274" y="5334"/>
                  <a:pt x="16950" y="5276"/>
                  <a:pt x="16622" y="5284"/>
                </a:cubicBezTo>
                <a:close/>
                <a:moveTo>
                  <a:pt x="4421" y="7036"/>
                </a:moveTo>
                <a:cubicBezTo>
                  <a:pt x="5161" y="7089"/>
                  <a:pt x="5882" y="7784"/>
                  <a:pt x="6248" y="9028"/>
                </a:cubicBezTo>
                <a:cubicBezTo>
                  <a:pt x="6389" y="9506"/>
                  <a:pt x="6410" y="9649"/>
                  <a:pt x="6428" y="10264"/>
                </a:cubicBezTo>
                <a:cubicBezTo>
                  <a:pt x="6445" y="10833"/>
                  <a:pt x="6431" y="11049"/>
                  <a:pt x="6356" y="11450"/>
                </a:cubicBezTo>
                <a:cubicBezTo>
                  <a:pt x="6162" y="12493"/>
                  <a:pt x="5668" y="13346"/>
                  <a:pt x="5041" y="13718"/>
                </a:cubicBezTo>
                <a:cubicBezTo>
                  <a:pt x="4656" y="13946"/>
                  <a:pt x="4078" y="13961"/>
                  <a:pt x="3716" y="13754"/>
                </a:cubicBezTo>
                <a:cubicBezTo>
                  <a:pt x="2213" y="12895"/>
                  <a:pt x="1752" y="10001"/>
                  <a:pt x="2819" y="8118"/>
                </a:cubicBezTo>
                <a:cubicBezTo>
                  <a:pt x="3258" y="7342"/>
                  <a:pt x="3846" y="6995"/>
                  <a:pt x="4421" y="7036"/>
                </a:cubicBezTo>
                <a:close/>
                <a:moveTo>
                  <a:pt x="12104" y="10208"/>
                </a:moveTo>
                <a:cubicBezTo>
                  <a:pt x="11701" y="10208"/>
                  <a:pt x="11689" y="10215"/>
                  <a:pt x="11689" y="10426"/>
                </a:cubicBezTo>
                <a:cubicBezTo>
                  <a:pt x="11689" y="10546"/>
                  <a:pt x="11720" y="10667"/>
                  <a:pt x="11758" y="10694"/>
                </a:cubicBezTo>
                <a:cubicBezTo>
                  <a:pt x="11796" y="10721"/>
                  <a:pt x="11899" y="10724"/>
                  <a:pt x="11986" y="10701"/>
                </a:cubicBezTo>
                <a:cubicBezTo>
                  <a:pt x="12074" y="10679"/>
                  <a:pt x="12230" y="10659"/>
                  <a:pt x="12333" y="10659"/>
                </a:cubicBezTo>
                <a:cubicBezTo>
                  <a:pt x="12495" y="10659"/>
                  <a:pt x="12519" y="10630"/>
                  <a:pt x="12519" y="10434"/>
                </a:cubicBezTo>
                <a:cubicBezTo>
                  <a:pt x="12519" y="10213"/>
                  <a:pt x="12510" y="10208"/>
                  <a:pt x="12104" y="10208"/>
                </a:cubicBezTo>
                <a:close/>
                <a:moveTo>
                  <a:pt x="21420" y="10215"/>
                </a:moveTo>
                <a:cubicBezTo>
                  <a:pt x="21361" y="10215"/>
                  <a:pt x="21281" y="10220"/>
                  <a:pt x="21176" y="10227"/>
                </a:cubicBezTo>
                <a:cubicBezTo>
                  <a:pt x="20780" y="10251"/>
                  <a:pt x="20751" y="10267"/>
                  <a:pt x="20742" y="10457"/>
                </a:cubicBezTo>
                <a:cubicBezTo>
                  <a:pt x="20734" y="10651"/>
                  <a:pt x="20751" y="10659"/>
                  <a:pt x="21167" y="10659"/>
                </a:cubicBezTo>
                <a:cubicBezTo>
                  <a:pt x="21595" y="10659"/>
                  <a:pt x="21600" y="10658"/>
                  <a:pt x="21600" y="10431"/>
                </a:cubicBezTo>
                <a:cubicBezTo>
                  <a:pt x="21600" y="10260"/>
                  <a:pt x="21599" y="10215"/>
                  <a:pt x="21420" y="10215"/>
                </a:cubicBezTo>
                <a:close/>
                <a:moveTo>
                  <a:pt x="19609" y="15102"/>
                </a:moveTo>
                <a:cubicBezTo>
                  <a:pt x="19566" y="15102"/>
                  <a:pt x="19534" y="15152"/>
                  <a:pt x="19502" y="15245"/>
                </a:cubicBezTo>
                <a:cubicBezTo>
                  <a:pt x="19457" y="15373"/>
                  <a:pt x="19501" y="15492"/>
                  <a:pt x="19733" y="15878"/>
                </a:cubicBezTo>
                <a:cubicBezTo>
                  <a:pt x="20029" y="16368"/>
                  <a:pt x="20084" y="16401"/>
                  <a:pt x="20184" y="16144"/>
                </a:cubicBezTo>
                <a:cubicBezTo>
                  <a:pt x="20231" y="16022"/>
                  <a:pt x="20191" y="15908"/>
                  <a:pt x="19968" y="15540"/>
                </a:cubicBezTo>
                <a:cubicBezTo>
                  <a:pt x="19784" y="15234"/>
                  <a:pt x="19681" y="15100"/>
                  <a:pt x="19609" y="15102"/>
                </a:cubicBezTo>
                <a:close/>
                <a:moveTo>
                  <a:pt x="13681" y="15111"/>
                </a:moveTo>
                <a:cubicBezTo>
                  <a:pt x="13616" y="15116"/>
                  <a:pt x="13503" y="15247"/>
                  <a:pt x="13345" y="15500"/>
                </a:cubicBezTo>
                <a:cubicBezTo>
                  <a:pt x="13060" y="15959"/>
                  <a:pt x="13030" y="16064"/>
                  <a:pt x="13139" y="16242"/>
                </a:cubicBezTo>
                <a:cubicBezTo>
                  <a:pt x="13233" y="16396"/>
                  <a:pt x="13235" y="16396"/>
                  <a:pt x="13528" y="15926"/>
                </a:cubicBezTo>
                <a:cubicBezTo>
                  <a:pt x="13799" y="15490"/>
                  <a:pt x="13860" y="15213"/>
                  <a:pt x="13706" y="15117"/>
                </a:cubicBezTo>
                <a:cubicBezTo>
                  <a:pt x="13699" y="15112"/>
                  <a:pt x="13690" y="15110"/>
                  <a:pt x="13681" y="15111"/>
                </a:cubicBezTo>
                <a:close/>
                <a:moveTo>
                  <a:pt x="16684" y="17151"/>
                </a:moveTo>
                <a:cubicBezTo>
                  <a:pt x="16039" y="17145"/>
                  <a:pt x="15393" y="17157"/>
                  <a:pt x="15357" y="17195"/>
                </a:cubicBezTo>
                <a:cubicBezTo>
                  <a:pt x="15262" y="17291"/>
                  <a:pt x="15270" y="17483"/>
                  <a:pt x="15375" y="17654"/>
                </a:cubicBezTo>
                <a:cubicBezTo>
                  <a:pt x="15448" y="17775"/>
                  <a:pt x="15645" y="17797"/>
                  <a:pt x="16672" y="17797"/>
                </a:cubicBezTo>
                <a:cubicBezTo>
                  <a:pt x="17698" y="17797"/>
                  <a:pt x="17896" y="17775"/>
                  <a:pt x="17970" y="17654"/>
                </a:cubicBezTo>
                <a:cubicBezTo>
                  <a:pt x="18063" y="17502"/>
                  <a:pt x="18084" y="17293"/>
                  <a:pt x="18013" y="17222"/>
                </a:cubicBezTo>
                <a:cubicBezTo>
                  <a:pt x="17976" y="17184"/>
                  <a:pt x="17330" y="17158"/>
                  <a:pt x="16684" y="17151"/>
                </a:cubicBezTo>
                <a:close/>
                <a:moveTo>
                  <a:pt x="16645" y="18248"/>
                </a:moveTo>
                <a:cubicBezTo>
                  <a:pt x="15932" y="18248"/>
                  <a:pt x="15786" y="18271"/>
                  <a:pt x="15786" y="18380"/>
                </a:cubicBezTo>
                <a:cubicBezTo>
                  <a:pt x="15786" y="18589"/>
                  <a:pt x="16139" y="18971"/>
                  <a:pt x="16402" y="19047"/>
                </a:cubicBezTo>
                <a:cubicBezTo>
                  <a:pt x="16730" y="19141"/>
                  <a:pt x="17094" y="19020"/>
                  <a:pt x="17317" y="18741"/>
                </a:cubicBezTo>
                <a:cubicBezTo>
                  <a:pt x="17670" y="18303"/>
                  <a:pt x="17596" y="18248"/>
                  <a:pt x="16645" y="18248"/>
                </a:cubicBezTo>
                <a:close/>
                <a:moveTo>
                  <a:pt x="8579" y="18712"/>
                </a:moveTo>
                <a:cubicBezTo>
                  <a:pt x="8471" y="18716"/>
                  <a:pt x="8266" y="18778"/>
                  <a:pt x="7879" y="18902"/>
                </a:cubicBezTo>
                <a:cubicBezTo>
                  <a:pt x="7486" y="19026"/>
                  <a:pt x="7233" y="19150"/>
                  <a:pt x="7215" y="19227"/>
                </a:cubicBezTo>
                <a:cubicBezTo>
                  <a:pt x="7188" y="19342"/>
                  <a:pt x="7406" y="21370"/>
                  <a:pt x="7461" y="21524"/>
                </a:cubicBezTo>
                <a:cubicBezTo>
                  <a:pt x="7478" y="21571"/>
                  <a:pt x="7521" y="21592"/>
                  <a:pt x="7565" y="21589"/>
                </a:cubicBezTo>
                <a:cubicBezTo>
                  <a:pt x="7608" y="21586"/>
                  <a:pt x="7652" y="21559"/>
                  <a:pt x="7671" y="21509"/>
                </a:cubicBezTo>
                <a:cubicBezTo>
                  <a:pt x="7688" y="21464"/>
                  <a:pt x="7663" y="21129"/>
                  <a:pt x="7616" y="20767"/>
                </a:cubicBezTo>
                <a:cubicBezTo>
                  <a:pt x="7570" y="20404"/>
                  <a:pt x="7544" y="20058"/>
                  <a:pt x="7558" y="19997"/>
                </a:cubicBezTo>
                <a:cubicBezTo>
                  <a:pt x="7577" y="19918"/>
                  <a:pt x="7670" y="19963"/>
                  <a:pt x="7878" y="20146"/>
                </a:cubicBezTo>
                <a:cubicBezTo>
                  <a:pt x="8870" y="21022"/>
                  <a:pt x="10397" y="21421"/>
                  <a:pt x="11664" y="21133"/>
                </a:cubicBezTo>
                <a:cubicBezTo>
                  <a:pt x="12612" y="20918"/>
                  <a:pt x="14069" y="19995"/>
                  <a:pt x="14069" y="19610"/>
                </a:cubicBezTo>
                <a:cubicBezTo>
                  <a:pt x="14069" y="19351"/>
                  <a:pt x="13961" y="19374"/>
                  <a:pt x="13529" y="19728"/>
                </a:cubicBezTo>
                <a:cubicBezTo>
                  <a:pt x="11778" y="21161"/>
                  <a:pt x="9731" y="21174"/>
                  <a:pt x="8013" y="19765"/>
                </a:cubicBezTo>
                <a:cubicBezTo>
                  <a:pt x="7834" y="19619"/>
                  <a:pt x="7709" y="19468"/>
                  <a:pt x="7736" y="19429"/>
                </a:cubicBezTo>
                <a:cubicBezTo>
                  <a:pt x="7762" y="19390"/>
                  <a:pt x="7946" y="19308"/>
                  <a:pt x="8144" y="19249"/>
                </a:cubicBezTo>
                <a:cubicBezTo>
                  <a:pt x="8660" y="19095"/>
                  <a:pt x="8697" y="19068"/>
                  <a:pt x="8697" y="18874"/>
                </a:cubicBezTo>
                <a:cubicBezTo>
                  <a:pt x="8697" y="18764"/>
                  <a:pt x="8687" y="18709"/>
                  <a:pt x="8579" y="1871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71" name="Implementation"/>
          <p:cNvSpPr txBox="1"/>
          <p:nvPr/>
        </p:nvSpPr>
        <p:spPr>
          <a:xfrm>
            <a:off x="264513" y="581408"/>
            <a:ext cx="16013901" cy="27051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69900" dist="586872" dir="5400000">
              <a:srgbClr val="000000">
                <a:alpha val="6023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1" sz="15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Implementation</a:t>
            </a:r>
          </a:p>
        </p:txBody>
      </p:sp>
      <p:pic>
        <p:nvPicPr>
          <p:cNvPr id="272" name="implementation-icon-trendy-modern-flat-linear-vector-implementa-white-background-thin-line-general-collection-editable-130949360.jpeg" descr="implementation-icon-trendy-modern-flat-linear-vector-implementa-white-background-thin-line-general-collection-editable-130949360.jpeg"/>
          <p:cNvPicPr>
            <a:picLocks noChangeAspect="1"/>
          </p:cNvPicPr>
          <p:nvPr/>
        </p:nvPicPr>
        <p:blipFill>
          <a:blip r:embed="rId3">
            <a:extLst/>
          </a:blip>
          <a:srcRect l="26033" t="19070" r="25956" b="31322"/>
          <a:stretch>
            <a:fillRect/>
          </a:stretch>
        </p:blipFill>
        <p:spPr>
          <a:xfrm>
            <a:off x="929823" y="8506365"/>
            <a:ext cx="4046949" cy="4181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1" h="21535" fill="norm" stroke="1" extrusionOk="0">
                <a:moveTo>
                  <a:pt x="8286" y="0"/>
                </a:moveTo>
                <a:cubicBezTo>
                  <a:pt x="7915" y="0"/>
                  <a:pt x="7757" y="294"/>
                  <a:pt x="7698" y="1089"/>
                </a:cubicBezTo>
                <a:lnTo>
                  <a:pt x="7641" y="1829"/>
                </a:lnTo>
                <a:lnTo>
                  <a:pt x="7042" y="2011"/>
                </a:lnTo>
                <a:cubicBezTo>
                  <a:pt x="3757" y="3007"/>
                  <a:pt x="1099" y="5821"/>
                  <a:pt x="264" y="9187"/>
                </a:cubicBezTo>
                <a:cubicBezTo>
                  <a:pt x="25" y="10151"/>
                  <a:pt x="-88" y="12363"/>
                  <a:pt x="81" y="12764"/>
                </a:cubicBezTo>
                <a:cubicBezTo>
                  <a:pt x="157" y="12945"/>
                  <a:pt x="490" y="13028"/>
                  <a:pt x="495" y="12869"/>
                </a:cubicBezTo>
                <a:cubicBezTo>
                  <a:pt x="497" y="12825"/>
                  <a:pt x="513" y="12170"/>
                  <a:pt x="531" y="11411"/>
                </a:cubicBezTo>
                <a:cubicBezTo>
                  <a:pt x="570" y="9741"/>
                  <a:pt x="764" y="8930"/>
                  <a:pt x="1468" y="7483"/>
                </a:cubicBezTo>
                <a:cubicBezTo>
                  <a:pt x="2295" y="5786"/>
                  <a:pt x="3610" y="4363"/>
                  <a:pt x="5296" y="3340"/>
                </a:cubicBezTo>
                <a:cubicBezTo>
                  <a:pt x="5963" y="2935"/>
                  <a:pt x="7512" y="2331"/>
                  <a:pt x="7622" y="2434"/>
                </a:cubicBezTo>
                <a:cubicBezTo>
                  <a:pt x="7671" y="2480"/>
                  <a:pt x="7696" y="2716"/>
                  <a:pt x="7677" y="2960"/>
                </a:cubicBezTo>
                <a:cubicBezTo>
                  <a:pt x="7643" y="3402"/>
                  <a:pt x="7642" y="3403"/>
                  <a:pt x="6802" y="3757"/>
                </a:cubicBezTo>
                <a:cubicBezTo>
                  <a:pt x="3805" y="5021"/>
                  <a:pt x="1768" y="7886"/>
                  <a:pt x="1611" y="11051"/>
                </a:cubicBezTo>
                <a:cubicBezTo>
                  <a:pt x="1543" y="12427"/>
                  <a:pt x="1624" y="12948"/>
                  <a:pt x="1906" y="12948"/>
                </a:cubicBezTo>
                <a:cubicBezTo>
                  <a:pt x="2089" y="12948"/>
                  <a:pt x="2111" y="12817"/>
                  <a:pt x="2156" y="11436"/>
                </a:cubicBezTo>
                <a:cubicBezTo>
                  <a:pt x="2196" y="10184"/>
                  <a:pt x="2254" y="9783"/>
                  <a:pt x="2486" y="9100"/>
                </a:cubicBezTo>
                <a:cubicBezTo>
                  <a:pt x="3019" y="7523"/>
                  <a:pt x="4167" y="6010"/>
                  <a:pt x="5573" y="5034"/>
                </a:cubicBezTo>
                <a:cubicBezTo>
                  <a:pt x="6352" y="4494"/>
                  <a:pt x="7425" y="3989"/>
                  <a:pt x="7586" y="4086"/>
                </a:cubicBezTo>
                <a:cubicBezTo>
                  <a:pt x="7647" y="4122"/>
                  <a:pt x="7698" y="4316"/>
                  <a:pt x="7698" y="4517"/>
                </a:cubicBezTo>
                <a:cubicBezTo>
                  <a:pt x="7698" y="4917"/>
                  <a:pt x="8010" y="5309"/>
                  <a:pt x="8326" y="5306"/>
                </a:cubicBezTo>
                <a:cubicBezTo>
                  <a:pt x="8431" y="5305"/>
                  <a:pt x="9400" y="4807"/>
                  <a:pt x="10480" y="4200"/>
                </a:cubicBezTo>
                <a:cubicBezTo>
                  <a:pt x="12521" y="3055"/>
                  <a:pt x="12819" y="2788"/>
                  <a:pt x="12540" y="2359"/>
                </a:cubicBezTo>
                <a:cubicBezTo>
                  <a:pt x="12379" y="2111"/>
                  <a:pt x="8572" y="0"/>
                  <a:pt x="8286" y="0"/>
                </a:cubicBezTo>
                <a:close/>
                <a:moveTo>
                  <a:pt x="8328" y="597"/>
                </a:moveTo>
                <a:cubicBezTo>
                  <a:pt x="8460" y="517"/>
                  <a:pt x="11899" y="2488"/>
                  <a:pt x="11899" y="2643"/>
                </a:cubicBezTo>
                <a:cubicBezTo>
                  <a:pt x="11899" y="2718"/>
                  <a:pt x="11310" y="3113"/>
                  <a:pt x="10590" y="3520"/>
                </a:cubicBezTo>
                <a:cubicBezTo>
                  <a:pt x="9869" y="3926"/>
                  <a:pt x="9078" y="4373"/>
                  <a:pt x="8831" y="4513"/>
                </a:cubicBezTo>
                <a:cubicBezTo>
                  <a:pt x="8583" y="4653"/>
                  <a:pt x="8349" y="4740"/>
                  <a:pt x="8312" y="4703"/>
                </a:cubicBezTo>
                <a:cubicBezTo>
                  <a:pt x="8210" y="4605"/>
                  <a:pt x="8227" y="658"/>
                  <a:pt x="8328" y="597"/>
                </a:cubicBezTo>
                <a:close/>
                <a:moveTo>
                  <a:pt x="14232" y="2353"/>
                </a:moveTo>
                <a:cubicBezTo>
                  <a:pt x="14101" y="2355"/>
                  <a:pt x="14028" y="2410"/>
                  <a:pt x="14028" y="2524"/>
                </a:cubicBezTo>
                <a:cubicBezTo>
                  <a:pt x="14028" y="2650"/>
                  <a:pt x="14238" y="2815"/>
                  <a:pt x="14654" y="3013"/>
                </a:cubicBezTo>
                <a:cubicBezTo>
                  <a:pt x="16170" y="3733"/>
                  <a:pt x="17889" y="5295"/>
                  <a:pt x="18770" y="6755"/>
                </a:cubicBezTo>
                <a:cubicBezTo>
                  <a:pt x="19783" y="8434"/>
                  <a:pt x="20281" y="10710"/>
                  <a:pt x="20039" y="12548"/>
                </a:cubicBezTo>
                <a:cubicBezTo>
                  <a:pt x="19969" y="13077"/>
                  <a:pt x="19863" y="13600"/>
                  <a:pt x="19804" y="13709"/>
                </a:cubicBezTo>
                <a:cubicBezTo>
                  <a:pt x="19705" y="13888"/>
                  <a:pt x="19668" y="13893"/>
                  <a:pt x="19392" y="13754"/>
                </a:cubicBezTo>
                <a:cubicBezTo>
                  <a:pt x="18865" y="13489"/>
                  <a:pt x="18833" y="13398"/>
                  <a:pt x="18965" y="12484"/>
                </a:cubicBezTo>
                <a:cubicBezTo>
                  <a:pt x="19188" y="10938"/>
                  <a:pt x="18791" y="8970"/>
                  <a:pt x="17946" y="7428"/>
                </a:cubicBezTo>
                <a:cubicBezTo>
                  <a:pt x="17455" y="6532"/>
                  <a:pt x="16500" y="5457"/>
                  <a:pt x="15621" y="4813"/>
                </a:cubicBezTo>
                <a:cubicBezTo>
                  <a:pt x="14770" y="4190"/>
                  <a:pt x="13530" y="3569"/>
                  <a:pt x="13305" y="3652"/>
                </a:cubicBezTo>
                <a:cubicBezTo>
                  <a:pt x="12975" y="3776"/>
                  <a:pt x="13180" y="4043"/>
                  <a:pt x="13843" y="4358"/>
                </a:cubicBezTo>
                <a:cubicBezTo>
                  <a:pt x="15917" y="5341"/>
                  <a:pt x="17486" y="7140"/>
                  <a:pt x="18192" y="9341"/>
                </a:cubicBezTo>
                <a:cubicBezTo>
                  <a:pt x="18402" y="9996"/>
                  <a:pt x="18448" y="10370"/>
                  <a:pt x="18448" y="11462"/>
                </a:cubicBezTo>
                <a:cubicBezTo>
                  <a:pt x="18448" y="12192"/>
                  <a:pt x="18413" y="12873"/>
                  <a:pt x="18370" y="12973"/>
                </a:cubicBezTo>
                <a:cubicBezTo>
                  <a:pt x="18300" y="13139"/>
                  <a:pt x="18254" y="13133"/>
                  <a:pt x="17826" y="12895"/>
                </a:cubicBezTo>
                <a:cubicBezTo>
                  <a:pt x="17275" y="12589"/>
                  <a:pt x="17010" y="12567"/>
                  <a:pt x="16737" y="12807"/>
                </a:cubicBezTo>
                <a:cubicBezTo>
                  <a:pt x="16556" y="12967"/>
                  <a:pt x="16538" y="13188"/>
                  <a:pt x="16538" y="15248"/>
                </a:cubicBezTo>
                <a:cubicBezTo>
                  <a:pt x="16538" y="17372"/>
                  <a:pt x="16552" y="17526"/>
                  <a:pt x="16756" y="17725"/>
                </a:cubicBezTo>
                <a:cubicBezTo>
                  <a:pt x="16876" y="17842"/>
                  <a:pt x="17053" y="17937"/>
                  <a:pt x="17149" y="17937"/>
                </a:cubicBezTo>
                <a:cubicBezTo>
                  <a:pt x="17458" y="17937"/>
                  <a:pt x="21325" y="15708"/>
                  <a:pt x="21397" y="15489"/>
                </a:cubicBezTo>
                <a:cubicBezTo>
                  <a:pt x="21512" y="15135"/>
                  <a:pt x="21348" y="14883"/>
                  <a:pt x="20783" y="14545"/>
                </a:cubicBezTo>
                <a:cubicBezTo>
                  <a:pt x="20382" y="14305"/>
                  <a:pt x="20250" y="14168"/>
                  <a:pt x="20293" y="14034"/>
                </a:cubicBezTo>
                <a:cubicBezTo>
                  <a:pt x="20636" y="12972"/>
                  <a:pt x="20672" y="10683"/>
                  <a:pt x="20365" y="9341"/>
                </a:cubicBezTo>
                <a:cubicBezTo>
                  <a:pt x="19836" y="7032"/>
                  <a:pt x="18499" y="4981"/>
                  <a:pt x="16638" y="3618"/>
                </a:cubicBezTo>
                <a:cubicBezTo>
                  <a:pt x="15548" y="2819"/>
                  <a:pt x="14626" y="2346"/>
                  <a:pt x="14232" y="2353"/>
                </a:cubicBezTo>
                <a:close/>
                <a:moveTo>
                  <a:pt x="10228" y="6158"/>
                </a:moveTo>
                <a:cubicBezTo>
                  <a:pt x="9825" y="6162"/>
                  <a:pt x="9437" y="6206"/>
                  <a:pt x="9356" y="6285"/>
                </a:cubicBezTo>
                <a:cubicBezTo>
                  <a:pt x="9284" y="6355"/>
                  <a:pt x="9226" y="6687"/>
                  <a:pt x="9226" y="7023"/>
                </a:cubicBezTo>
                <a:lnTo>
                  <a:pt x="9226" y="7634"/>
                </a:lnTo>
                <a:lnTo>
                  <a:pt x="8761" y="7834"/>
                </a:lnTo>
                <a:lnTo>
                  <a:pt x="8297" y="8035"/>
                </a:lnTo>
                <a:lnTo>
                  <a:pt x="7834" y="7626"/>
                </a:lnTo>
                <a:cubicBezTo>
                  <a:pt x="7571" y="7392"/>
                  <a:pt x="7264" y="7217"/>
                  <a:pt x="7116" y="7217"/>
                </a:cubicBezTo>
                <a:cubicBezTo>
                  <a:pt x="6822" y="7217"/>
                  <a:pt x="5733" y="8259"/>
                  <a:pt x="5733" y="8539"/>
                </a:cubicBezTo>
                <a:cubicBezTo>
                  <a:pt x="5733" y="8632"/>
                  <a:pt x="5931" y="8917"/>
                  <a:pt x="6174" y="9173"/>
                </a:cubicBezTo>
                <a:lnTo>
                  <a:pt x="6618" y="9641"/>
                </a:lnTo>
                <a:lnTo>
                  <a:pt x="6420" y="10048"/>
                </a:lnTo>
                <a:cubicBezTo>
                  <a:pt x="6232" y="10437"/>
                  <a:pt x="6196" y="10456"/>
                  <a:pt x="5600" y="10508"/>
                </a:cubicBezTo>
                <a:cubicBezTo>
                  <a:pt x="5258" y="10537"/>
                  <a:pt x="4924" y="10614"/>
                  <a:pt x="4858" y="10677"/>
                </a:cubicBezTo>
                <a:cubicBezTo>
                  <a:pt x="4787" y="10747"/>
                  <a:pt x="4755" y="11144"/>
                  <a:pt x="4774" y="11685"/>
                </a:cubicBezTo>
                <a:lnTo>
                  <a:pt x="4804" y="12578"/>
                </a:lnTo>
                <a:lnTo>
                  <a:pt x="5493" y="12609"/>
                </a:lnTo>
                <a:lnTo>
                  <a:pt x="6182" y="12642"/>
                </a:lnTo>
                <a:lnTo>
                  <a:pt x="6395" y="13126"/>
                </a:lnTo>
                <a:lnTo>
                  <a:pt x="6609" y="13613"/>
                </a:lnTo>
                <a:lnTo>
                  <a:pt x="6170" y="14074"/>
                </a:lnTo>
                <a:cubicBezTo>
                  <a:pt x="5929" y="14329"/>
                  <a:pt x="5733" y="14611"/>
                  <a:pt x="5733" y="14702"/>
                </a:cubicBezTo>
                <a:cubicBezTo>
                  <a:pt x="5733" y="14941"/>
                  <a:pt x="6701" y="15915"/>
                  <a:pt x="7015" y="15992"/>
                </a:cubicBezTo>
                <a:cubicBezTo>
                  <a:pt x="7225" y="16043"/>
                  <a:pt x="7373" y="15966"/>
                  <a:pt x="7742" y="15614"/>
                </a:cubicBezTo>
                <a:lnTo>
                  <a:pt x="8204" y="15170"/>
                </a:lnTo>
                <a:lnTo>
                  <a:pt x="8715" y="15383"/>
                </a:lnTo>
                <a:lnTo>
                  <a:pt x="9226" y="15595"/>
                </a:lnTo>
                <a:lnTo>
                  <a:pt x="9226" y="16231"/>
                </a:lnTo>
                <a:cubicBezTo>
                  <a:pt x="9226" y="16724"/>
                  <a:pt x="9269" y="16891"/>
                  <a:pt x="9417" y="16975"/>
                </a:cubicBezTo>
                <a:cubicBezTo>
                  <a:pt x="9522" y="17034"/>
                  <a:pt x="9935" y="17085"/>
                  <a:pt x="10335" y="17087"/>
                </a:cubicBezTo>
                <a:cubicBezTo>
                  <a:pt x="11260" y="17091"/>
                  <a:pt x="11407" y="16964"/>
                  <a:pt x="11407" y="16174"/>
                </a:cubicBezTo>
                <a:lnTo>
                  <a:pt x="11407" y="15595"/>
                </a:lnTo>
                <a:lnTo>
                  <a:pt x="11872" y="15401"/>
                </a:lnTo>
                <a:lnTo>
                  <a:pt x="12336" y="15207"/>
                </a:lnTo>
                <a:lnTo>
                  <a:pt x="12797" y="15618"/>
                </a:lnTo>
                <a:cubicBezTo>
                  <a:pt x="13050" y="15843"/>
                  <a:pt x="13366" y="16026"/>
                  <a:pt x="13496" y="16026"/>
                </a:cubicBezTo>
                <a:cubicBezTo>
                  <a:pt x="13634" y="16026"/>
                  <a:pt x="13954" y="15810"/>
                  <a:pt x="14261" y="15511"/>
                </a:cubicBezTo>
                <a:cubicBezTo>
                  <a:pt x="14931" y="14860"/>
                  <a:pt x="14957" y="14560"/>
                  <a:pt x="14388" y="14052"/>
                </a:cubicBezTo>
                <a:cubicBezTo>
                  <a:pt x="13989" y="13697"/>
                  <a:pt x="13986" y="13689"/>
                  <a:pt x="14129" y="13296"/>
                </a:cubicBezTo>
                <a:cubicBezTo>
                  <a:pt x="14347" y="12697"/>
                  <a:pt x="14429" y="12638"/>
                  <a:pt x="15066" y="12646"/>
                </a:cubicBezTo>
                <a:cubicBezTo>
                  <a:pt x="15387" y="12649"/>
                  <a:pt x="15702" y="12621"/>
                  <a:pt x="15766" y="12582"/>
                </a:cubicBezTo>
                <a:cubicBezTo>
                  <a:pt x="15834" y="12541"/>
                  <a:pt x="15882" y="12139"/>
                  <a:pt x="15882" y="11620"/>
                </a:cubicBezTo>
                <a:cubicBezTo>
                  <a:pt x="15882" y="10584"/>
                  <a:pt x="15816" y="10508"/>
                  <a:pt x="14911" y="10508"/>
                </a:cubicBezTo>
                <a:cubicBezTo>
                  <a:pt x="14371" y="10508"/>
                  <a:pt x="14359" y="10502"/>
                  <a:pt x="14154" y="10058"/>
                </a:cubicBezTo>
                <a:lnTo>
                  <a:pt x="13946" y="9606"/>
                </a:lnTo>
                <a:lnTo>
                  <a:pt x="14369" y="9177"/>
                </a:lnTo>
                <a:cubicBezTo>
                  <a:pt x="14949" y="8588"/>
                  <a:pt x="14929" y="8327"/>
                  <a:pt x="14251" y="7710"/>
                </a:cubicBezTo>
                <a:cubicBezTo>
                  <a:pt x="13938" y="7425"/>
                  <a:pt x="13605" y="7217"/>
                  <a:pt x="13463" y="7217"/>
                </a:cubicBezTo>
                <a:cubicBezTo>
                  <a:pt x="13326" y="7217"/>
                  <a:pt x="13023" y="7401"/>
                  <a:pt x="12778" y="7630"/>
                </a:cubicBezTo>
                <a:lnTo>
                  <a:pt x="12336" y="8039"/>
                </a:lnTo>
                <a:lnTo>
                  <a:pt x="11872" y="7836"/>
                </a:lnTo>
                <a:lnTo>
                  <a:pt x="11407" y="7634"/>
                </a:lnTo>
                <a:lnTo>
                  <a:pt x="11407" y="7005"/>
                </a:lnTo>
                <a:cubicBezTo>
                  <a:pt x="11407" y="6491"/>
                  <a:pt x="11369" y="6356"/>
                  <a:pt x="11197" y="6267"/>
                </a:cubicBezTo>
                <a:cubicBezTo>
                  <a:pt x="11050" y="6190"/>
                  <a:pt x="10631" y="6155"/>
                  <a:pt x="10228" y="6158"/>
                </a:cubicBezTo>
                <a:close/>
                <a:moveTo>
                  <a:pt x="9718" y="6741"/>
                </a:moveTo>
                <a:lnTo>
                  <a:pt x="10262" y="6741"/>
                </a:lnTo>
                <a:lnTo>
                  <a:pt x="10808" y="6741"/>
                </a:lnTo>
                <a:lnTo>
                  <a:pt x="10863" y="7366"/>
                </a:lnTo>
                <a:cubicBezTo>
                  <a:pt x="10899" y="7777"/>
                  <a:pt x="10972" y="8017"/>
                  <a:pt x="11079" y="8067"/>
                </a:cubicBezTo>
                <a:cubicBezTo>
                  <a:pt x="11323" y="8182"/>
                  <a:pt x="11558" y="8281"/>
                  <a:pt x="11775" y="8370"/>
                </a:cubicBezTo>
                <a:cubicBezTo>
                  <a:pt x="12092" y="8487"/>
                  <a:pt x="12315" y="8558"/>
                  <a:pt x="12462" y="8572"/>
                </a:cubicBezTo>
                <a:cubicBezTo>
                  <a:pt x="12559" y="8539"/>
                  <a:pt x="12772" y="8382"/>
                  <a:pt x="12992" y="8172"/>
                </a:cubicBezTo>
                <a:lnTo>
                  <a:pt x="13435" y="7749"/>
                </a:lnTo>
                <a:lnTo>
                  <a:pt x="13841" y="8151"/>
                </a:lnTo>
                <a:cubicBezTo>
                  <a:pt x="13845" y="8155"/>
                  <a:pt x="13847" y="8157"/>
                  <a:pt x="13852" y="8161"/>
                </a:cubicBezTo>
                <a:cubicBezTo>
                  <a:pt x="13861" y="8170"/>
                  <a:pt x="13865" y="8173"/>
                  <a:pt x="13875" y="8182"/>
                </a:cubicBezTo>
                <a:lnTo>
                  <a:pt x="14247" y="8535"/>
                </a:lnTo>
                <a:lnTo>
                  <a:pt x="14238" y="8546"/>
                </a:lnTo>
                <a:lnTo>
                  <a:pt x="14247" y="8554"/>
                </a:lnTo>
                <a:lnTo>
                  <a:pt x="13810" y="8969"/>
                </a:lnTo>
                <a:cubicBezTo>
                  <a:pt x="13598" y="9170"/>
                  <a:pt x="13461" y="9349"/>
                  <a:pt x="13404" y="9494"/>
                </a:cubicBezTo>
                <a:cubicBezTo>
                  <a:pt x="13394" y="9575"/>
                  <a:pt x="13414" y="9658"/>
                  <a:pt x="13471" y="9792"/>
                </a:cubicBezTo>
                <a:cubicBezTo>
                  <a:pt x="13474" y="9800"/>
                  <a:pt x="13482" y="9817"/>
                  <a:pt x="13486" y="9825"/>
                </a:cubicBezTo>
                <a:cubicBezTo>
                  <a:pt x="13546" y="9871"/>
                  <a:pt x="13670" y="10146"/>
                  <a:pt x="13770" y="10455"/>
                </a:cubicBezTo>
                <a:lnTo>
                  <a:pt x="13900" y="10855"/>
                </a:lnTo>
                <a:lnTo>
                  <a:pt x="13967" y="11029"/>
                </a:lnTo>
                <a:lnTo>
                  <a:pt x="14619" y="11062"/>
                </a:lnTo>
                <a:lnTo>
                  <a:pt x="14625" y="11062"/>
                </a:lnTo>
                <a:lnTo>
                  <a:pt x="15283" y="11092"/>
                </a:lnTo>
                <a:lnTo>
                  <a:pt x="15283" y="11622"/>
                </a:lnTo>
                <a:lnTo>
                  <a:pt x="15283" y="12153"/>
                </a:lnTo>
                <a:lnTo>
                  <a:pt x="14612" y="12184"/>
                </a:lnTo>
                <a:lnTo>
                  <a:pt x="14196" y="12204"/>
                </a:lnTo>
                <a:lnTo>
                  <a:pt x="13967" y="12214"/>
                </a:lnTo>
                <a:lnTo>
                  <a:pt x="13793" y="12662"/>
                </a:lnTo>
                <a:cubicBezTo>
                  <a:pt x="13696" y="12908"/>
                  <a:pt x="13551" y="13264"/>
                  <a:pt x="13471" y="13453"/>
                </a:cubicBezTo>
                <a:cubicBezTo>
                  <a:pt x="13400" y="13621"/>
                  <a:pt x="13366" y="13710"/>
                  <a:pt x="13406" y="13813"/>
                </a:cubicBezTo>
                <a:cubicBezTo>
                  <a:pt x="13446" y="13915"/>
                  <a:pt x="13562" y="14030"/>
                  <a:pt x="13786" y="14252"/>
                </a:cubicBezTo>
                <a:lnTo>
                  <a:pt x="14247" y="14710"/>
                </a:lnTo>
                <a:lnTo>
                  <a:pt x="13868" y="15068"/>
                </a:lnTo>
                <a:lnTo>
                  <a:pt x="13490" y="15425"/>
                </a:lnTo>
                <a:lnTo>
                  <a:pt x="12996" y="14984"/>
                </a:lnTo>
                <a:cubicBezTo>
                  <a:pt x="12995" y="14983"/>
                  <a:pt x="12996" y="14981"/>
                  <a:pt x="12994" y="14980"/>
                </a:cubicBezTo>
                <a:cubicBezTo>
                  <a:pt x="12697" y="14714"/>
                  <a:pt x="12552" y="14593"/>
                  <a:pt x="12433" y="14569"/>
                </a:cubicBezTo>
                <a:lnTo>
                  <a:pt x="12145" y="14716"/>
                </a:lnTo>
                <a:cubicBezTo>
                  <a:pt x="11950" y="14815"/>
                  <a:pt x="11595" y="14951"/>
                  <a:pt x="11355" y="15021"/>
                </a:cubicBezTo>
                <a:lnTo>
                  <a:pt x="11119" y="15088"/>
                </a:lnTo>
                <a:lnTo>
                  <a:pt x="10918" y="15156"/>
                </a:lnTo>
                <a:lnTo>
                  <a:pt x="10863" y="15826"/>
                </a:lnTo>
                <a:lnTo>
                  <a:pt x="10863" y="15830"/>
                </a:lnTo>
                <a:lnTo>
                  <a:pt x="10808" y="16505"/>
                </a:lnTo>
                <a:lnTo>
                  <a:pt x="10312" y="16537"/>
                </a:lnTo>
                <a:cubicBezTo>
                  <a:pt x="10307" y="16538"/>
                  <a:pt x="10305" y="16537"/>
                  <a:pt x="10300" y="16537"/>
                </a:cubicBezTo>
                <a:cubicBezTo>
                  <a:pt x="10033" y="16553"/>
                  <a:pt x="9781" y="16533"/>
                  <a:pt x="9739" y="16492"/>
                </a:cubicBezTo>
                <a:cubicBezTo>
                  <a:pt x="9736" y="16490"/>
                  <a:pt x="9735" y="16467"/>
                  <a:pt x="9732" y="16462"/>
                </a:cubicBezTo>
                <a:cubicBezTo>
                  <a:pt x="9728" y="16458"/>
                  <a:pt x="9720" y="16455"/>
                  <a:pt x="9718" y="16452"/>
                </a:cubicBezTo>
                <a:cubicBezTo>
                  <a:pt x="9692" y="16411"/>
                  <a:pt x="9681" y="16270"/>
                  <a:pt x="9678" y="16104"/>
                </a:cubicBezTo>
                <a:cubicBezTo>
                  <a:pt x="9671" y="16005"/>
                  <a:pt x="9661" y="15909"/>
                  <a:pt x="9661" y="15793"/>
                </a:cubicBezTo>
                <a:cubicBezTo>
                  <a:pt x="9661" y="15487"/>
                  <a:pt x="9642" y="15326"/>
                  <a:pt x="9596" y="15229"/>
                </a:cubicBezTo>
                <a:cubicBezTo>
                  <a:pt x="9489" y="15126"/>
                  <a:pt x="9253" y="15028"/>
                  <a:pt x="8835" y="14851"/>
                </a:cubicBezTo>
                <a:cubicBezTo>
                  <a:pt x="8778" y="14827"/>
                  <a:pt x="8755" y="14820"/>
                  <a:pt x="8698" y="14796"/>
                </a:cubicBezTo>
                <a:lnTo>
                  <a:pt x="8246" y="14600"/>
                </a:lnTo>
                <a:lnTo>
                  <a:pt x="8120" y="14547"/>
                </a:lnTo>
                <a:lnTo>
                  <a:pt x="7599" y="15019"/>
                </a:lnTo>
                <a:lnTo>
                  <a:pt x="7080" y="15491"/>
                </a:lnTo>
                <a:lnTo>
                  <a:pt x="6733" y="15145"/>
                </a:lnTo>
                <a:cubicBezTo>
                  <a:pt x="6567" y="14979"/>
                  <a:pt x="6447" y="14818"/>
                  <a:pt x="6414" y="14737"/>
                </a:cubicBezTo>
                <a:lnTo>
                  <a:pt x="6395" y="14716"/>
                </a:lnTo>
                <a:lnTo>
                  <a:pt x="6401" y="14710"/>
                </a:lnTo>
                <a:cubicBezTo>
                  <a:pt x="6400" y="14706"/>
                  <a:pt x="6388" y="14693"/>
                  <a:pt x="6388" y="14690"/>
                </a:cubicBezTo>
                <a:cubicBezTo>
                  <a:pt x="6388" y="14631"/>
                  <a:pt x="6584" y="14398"/>
                  <a:pt x="6826" y="14168"/>
                </a:cubicBezTo>
                <a:cubicBezTo>
                  <a:pt x="7067" y="13939"/>
                  <a:pt x="7242" y="13703"/>
                  <a:pt x="7214" y="13643"/>
                </a:cubicBezTo>
                <a:cubicBezTo>
                  <a:pt x="7195" y="13601"/>
                  <a:pt x="7084" y="13340"/>
                  <a:pt x="6987" y="13116"/>
                </a:cubicBezTo>
                <a:cubicBezTo>
                  <a:pt x="6983" y="13108"/>
                  <a:pt x="6981" y="13101"/>
                  <a:pt x="6977" y="13093"/>
                </a:cubicBezTo>
                <a:cubicBezTo>
                  <a:pt x="6889" y="12922"/>
                  <a:pt x="6823" y="12761"/>
                  <a:pt x="6775" y="12623"/>
                </a:cubicBezTo>
                <a:lnTo>
                  <a:pt x="6624" y="12270"/>
                </a:lnTo>
                <a:cubicBezTo>
                  <a:pt x="6616" y="12265"/>
                  <a:pt x="6611" y="12261"/>
                  <a:pt x="6601" y="12257"/>
                </a:cubicBezTo>
                <a:lnTo>
                  <a:pt x="5930" y="12206"/>
                </a:lnTo>
                <a:lnTo>
                  <a:pt x="5241" y="12153"/>
                </a:lnTo>
                <a:lnTo>
                  <a:pt x="5241" y="11622"/>
                </a:lnTo>
                <a:lnTo>
                  <a:pt x="5241" y="11092"/>
                </a:lnTo>
                <a:lnTo>
                  <a:pt x="5930" y="11039"/>
                </a:lnTo>
                <a:lnTo>
                  <a:pt x="6618" y="10986"/>
                </a:lnTo>
                <a:lnTo>
                  <a:pt x="6893" y="10348"/>
                </a:lnTo>
                <a:cubicBezTo>
                  <a:pt x="7043" y="9998"/>
                  <a:pt x="7189" y="9655"/>
                  <a:pt x="7221" y="9586"/>
                </a:cubicBezTo>
                <a:cubicBezTo>
                  <a:pt x="7252" y="9517"/>
                  <a:pt x="7070" y="9241"/>
                  <a:pt x="6815" y="8973"/>
                </a:cubicBezTo>
                <a:lnTo>
                  <a:pt x="6351" y="8484"/>
                </a:lnTo>
                <a:lnTo>
                  <a:pt x="6718" y="8116"/>
                </a:lnTo>
                <a:lnTo>
                  <a:pt x="7088" y="7746"/>
                </a:lnTo>
                <a:lnTo>
                  <a:pt x="7532" y="8172"/>
                </a:lnTo>
                <a:cubicBezTo>
                  <a:pt x="7789" y="8417"/>
                  <a:pt x="8044" y="8565"/>
                  <a:pt x="8236" y="8595"/>
                </a:cubicBezTo>
                <a:cubicBezTo>
                  <a:pt x="8326" y="8603"/>
                  <a:pt x="8407" y="8582"/>
                  <a:pt x="8475" y="8535"/>
                </a:cubicBezTo>
                <a:cubicBezTo>
                  <a:pt x="8487" y="8524"/>
                  <a:pt x="8502" y="8513"/>
                  <a:pt x="8511" y="8499"/>
                </a:cubicBezTo>
                <a:cubicBezTo>
                  <a:pt x="8545" y="8445"/>
                  <a:pt x="8816" y="8323"/>
                  <a:pt x="9112" y="8227"/>
                </a:cubicBezTo>
                <a:lnTo>
                  <a:pt x="9608" y="8067"/>
                </a:lnTo>
                <a:lnTo>
                  <a:pt x="9661" y="7415"/>
                </a:lnTo>
                <a:lnTo>
                  <a:pt x="9718" y="6741"/>
                </a:lnTo>
                <a:close/>
                <a:moveTo>
                  <a:pt x="10155" y="8599"/>
                </a:moveTo>
                <a:cubicBezTo>
                  <a:pt x="9951" y="8606"/>
                  <a:pt x="9752" y="8630"/>
                  <a:pt x="9562" y="8666"/>
                </a:cubicBezTo>
                <a:cubicBezTo>
                  <a:pt x="9228" y="8744"/>
                  <a:pt x="8905" y="8863"/>
                  <a:pt x="8614" y="9036"/>
                </a:cubicBezTo>
                <a:cubicBezTo>
                  <a:pt x="8606" y="9041"/>
                  <a:pt x="8597" y="9047"/>
                  <a:pt x="8589" y="9053"/>
                </a:cubicBezTo>
                <a:cubicBezTo>
                  <a:pt x="7996" y="9442"/>
                  <a:pt x="7487" y="10079"/>
                  <a:pt x="7301" y="10704"/>
                </a:cubicBezTo>
                <a:cubicBezTo>
                  <a:pt x="6951" y="11872"/>
                  <a:pt x="7337" y="13114"/>
                  <a:pt x="8183" y="13888"/>
                </a:cubicBezTo>
                <a:cubicBezTo>
                  <a:pt x="8230" y="13931"/>
                  <a:pt x="8277" y="13970"/>
                  <a:pt x="8326" y="14009"/>
                </a:cubicBezTo>
                <a:cubicBezTo>
                  <a:pt x="8406" y="14073"/>
                  <a:pt x="8489" y="14135"/>
                  <a:pt x="8576" y="14191"/>
                </a:cubicBezTo>
                <a:cubicBezTo>
                  <a:pt x="8630" y="14226"/>
                  <a:pt x="8685" y="14258"/>
                  <a:pt x="8740" y="14289"/>
                </a:cubicBezTo>
                <a:cubicBezTo>
                  <a:pt x="8861" y="14356"/>
                  <a:pt x="8988" y="14415"/>
                  <a:pt x="9121" y="14465"/>
                </a:cubicBezTo>
                <a:cubicBezTo>
                  <a:pt x="9146" y="14475"/>
                  <a:pt x="9170" y="14486"/>
                  <a:pt x="9196" y="14495"/>
                </a:cubicBezTo>
                <a:cubicBezTo>
                  <a:pt x="9198" y="14496"/>
                  <a:pt x="9201" y="14497"/>
                  <a:pt x="9203" y="14498"/>
                </a:cubicBezTo>
                <a:cubicBezTo>
                  <a:pt x="9422" y="14573"/>
                  <a:pt x="9744" y="14613"/>
                  <a:pt x="10079" y="14628"/>
                </a:cubicBezTo>
                <a:cubicBezTo>
                  <a:pt x="10176" y="14630"/>
                  <a:pt x="10269" y="14636"/>
                  <a:pt x="10369" y="14632"/>
                </a:cubicBezTo>
                <a:cubicBezTo>
                  <a:pt x="10766" y="14620"/>
                  <a:pt x="11167" y="14566"/>
                  <a:pt x="11428" y="14481"/>
                </a:cubicBezTo>
                <a:cubicBezTo>
                  <a:pt x="11443" y="14476"/>
                  <a:pt x="11456" y="14472"/>
                  <a:pt x="11470" y="14467"/>
                </a:cubicBezTo>
                <a:cubicBezTo>
                  <a:pt x="11516" y="14451"/>
                  <a:pt x="11566" y="14429"/>
                  <a:pt x="11617" y="14406"/>
                </a:cubicBezTo>
                <a:cubicBezTo>
                  <a:pt x="11669" y="14382"/>
                  <a:pt x="11720" y="14358"/>
                  <a:pt x="11771" y="14330"/>
                </a:cubicBezTo>
                <a:cubicBezTo>
                  <a:pt x="11796" y="14317"/>
                  <a:pt x="11823" y="14303"/>
                  <a:pt x="11849" y="14289"/>
                </a:cubicBezTo>
                <a:cubicBezTo>
                  <a:pt x="11926" y="14244"/>
                  <a:pt x="12002" y="14195"/>
                  <a:pt x="12078" y="14142"/>
                </a:cubicBezTo>
                <a:cubicBezTo>
                  <a:pt x="12495" y="13849"/>
                  <a:pt x="12869" y="13444"/>
                  <a:pt x="13095" y="13014"/>
                </a:cubicBezTo>
                <a:cubicBezTo>
                  <a:pt x="13146" y="12917"/>
                  <a:pt x="13191" y="12819"/>
                  <a:pt x="13229" y="12719"/>
                </a:cubicBezTo>
                <a:cubicBezTo>
                  <a:pt x="13231" y="12715"/>
                  <a:pt x="13232" y="12712"/>
                  <a:pt x="13234" y="12707"/>
                </a:cubicBezTo>
                <a:cubicBezTo>
                  <a:pt x="13236" y="12700"/>
                  <a:pt x="13237" y="12692"/>
                  <a:pt x="13240" y="12685"/>
                </a:cubicBezTo>
                <a:cubicBezTo>
                  <a:pt x="13264" y="12622"/>
                  <a:pt x="13284" y="12558"/>
                  <a:pt x="13303" y="12494"/>
                </a:cubicBezTo>
                <a:cubicBezTo>
                  <a:pt x="13323" y="12423"/>
                  <a:pt x="13342" y="12351"/>
                  <a:pt x="13358" y="12278"/>
                </a:cubicBezTo>
                <a:cubicBezTo>
                  <a:pt x="13358" y="12277"/>
                  <a:pt x="13360" y="12275"/>
                  <a:pt x="13360" y="12274"/>
                </a:cubicBezTo>
                <a:cubicBezTo>
                  <a:pt x="13360" y="12272"/>
                  <a:pt x="13359" y="12271"/>
                  <a:pt x="13360" y="12270"/>
                </a:cubicBezTo>
                <a:cubicBezTo>
                  <a:pt x="13422" y="11966"/>
                  <a:pt x="13439" y="11652"/>
                  <a:pt x="13414" y="11344"/>
                </a:cubicBezTo>
                <a:cubicBezTo>
                  <a:pt x="13410" y="11299"/>
                  <a:pt x="13406" y="11257"/>
                  <a:pt x="13400" y="11213"/>
                </a:cubicBezTo>
                <a:cubicBezTo>
                  <a:pt x="13395" y="11174"/>
                  <a:pt x="13389" y="11133"/>
                  <a:pt x="13383" y="11094"/>
                </a:cubicBezTo>
                <a:cubicBezTo>
                  <a:pt x="13272" y="10469"/>
                  <a:pt x="12975" y="9882"/>
                  <a:pt x="12525" y="9437"/>
                </a:cubicBezTo>
                <a:cubicBezTo>
                  <a:pt x="12486" y="9397"/>
                  <a:pt x="12443" y="9361"/>
                  <a:pt x="12401" y="9324"/>
                </a:cubicBezTo>
                <a:cubicBezTo>
                  <a:pt x="12112" y="9083"/>
                  <a:pt x="11797" y="8902"/>
                  <a:pt x="11472" y="8779"/>
                </a:cubicBezTo>
                <a:cubicBezTo>
                  <a:pt x="11463" y="8775"/>
                  <a:pt x="11455" y="8770"/>
                  <a:pt x="11445" y="8766"/>
                </a:cubicBezTo>
                <a:cubicBezTo>
                  <a:pt x="11444" y="8766"/>
                  <a:pt x="11442" y="8765"/>
                  <a:pt x="11441" y="8764"/>
                </a:cubicBezTo>
                <a:cubicBezTo>
                  <a:pt x="11335" y="8726"/>
                  <a:pt x="11229" y="8708"/>
                  <a:pt x="11121" y="8681"/>
                </a:cubicBezTo>
                <a:cubicBezTo>
                  <a:pt x="10817" y="8616"/>
                  <a:pt x="10482" y="8587"/>
                  <a:pt x="10155" y="8599"/>
                </a:cubicBezTo>
                <a:close/>
                <a:moveTo>
                  <a:pt x="10323" y="9063"/>
                </a:moveTo>
                <a:cubicBezTo>
                  <a:pt x="11252" y="9066"/>
                  <a:pt x="12163" y="9570"/>
                  <a:pt x="12654" y="10528"/>
                </a:cubicBezTo>
                <a:cubicBezTo>
                  <a:pt x="13275" y="11741"/>
                  <a:pt x="12792" y="13175"/>
                  <a:pt x="11544" y="13821"/>
                </a:cubicBezTo>
                <a:cubicBezTo>
                  <a:pt x="10286" y="14473"/>
                  <a:pt x="8931" y="14140"/>
                  <a:pt x="8087" y="12971"/>
                </a:cubicBezTo>
                <a:cubicBezTo>
                  <a:pt x="7828" y="12613"/>
                  <a:pt x="7752" y="12380"/>
                  <a:pt x="7717" y="11842"/>
                </a:cubicBezTo>
                <a:cubicBezTo>
                  <a:pt x="7662" y="11010"/>
                  <a:pt x="7807" y="10564"/>
                  <a:pt x="8314" y="9989"/>
                </a:cubicBezTo>
                <a:cubicBezTo>
                  <a:pt x="8867" y="9360"/>
                  <a:pt x="9600" y="9060"/>
                  <a:pt x="10323" y="9063"/>
                </a:cubicBezTo>
                <a:close/>
                <a:moveTo>
                  <a:pt x="17181" y="13224"/>
                </a:moveTo>
                <a:cubicBezTo>
                  <a:pt x="17233" y="13193"/>
                  <a:pt x="18091" y="13625"/>
                  <a:pt x="19089" y="14187"/>
                </a:cubicBezTo>
                <a:cubicBezTo>
                  <a:pt x="20453" y="14955"/>
                  <a:pt x="20877" y="15239"/>
                  <a:pt x="20793" y="15338"/>
                </a:cubicBezTo>
                <a:cubicBezTo>
                  <a:pt x="20732" y="15410"/>
                  <a:pt x="20055" y="15820"/>
                  <a:pt x="19291" y="16247"/>
                </a:cubicBezTo>
                <a:cubicBezTo>
                  <a:pt x="18526" y="16674"/>
                  <a:pt x="17750" y="17110"/>
                  <a:pt x="17565" y="17216"/>
                </a:cubicBezTo>
                <a:cubicBezTo>
                  <a:pt x="17380" y="17321"/>
                  <a:pt x="17195" y="17375"/>
                  <a:pt x="17155" y="17337"/>
                </a:cubicBezTo>
                <a:cubicBezTo>
                  <a:pt x="17046" y="17230"/>
                  <a:pt x="17070" y="13291"/>
                  <a:pt x="17181" y="13224"/>
                </a:cubicBezTo>
                <a:close/>
                <a:moveTo>
                  <a:pt x="1599" y="13868"/>
                </a:moveTo>
                <a:cubicBezTo>
                  <a:pt x="1038" y="13824"/>
                  <a:pt x="1040" y="14548"/>
                  <a:pt x="1040" y="16480"/>
                </a:cubicBezTo>
                <a:cubicBezTo>
                  <a:pt x="1040" y="17804"/>
                  <a:pt x="1084" y="18777"/>
                  <a:pt x="1151" y="18900"/>
                </a:cubicBezTo>
                <a:cubicBezTo>
                  <a:pt x="1310" y="19190"/>
                  <a:pt x="1846" y="19164"/>
                  <a:pt x="2416" y="18839"/>
                </a:cubicBezTo>
                <a:lnTo>
                  <a:pt x="2885" y="18571"/>
                </a:lnTo>
                <a:lnTo>
                  <a:pt x="3425" y="19039"/>
                </a:lnTo>
                <a:cubicBezTo>
                  <a:pt x="4830" y="20252"/>
                  <a:pt x="6720" y="21141"/>
                  <a:pt x="8532" y="21437"/>
                </a:cubicBezTo>
                <a:cubicBezTo>
                  <a:pt x="9533" y="21600"/>
                  <a:pt x="11411" y="21555"/>
                  <a:pt x="12469" y="21343"/>
                </a:cubicBezTo>
                <a:cubicBezTo>
                  <a:pt x="14584" y="20918"/>
                  <a:pt x="17070" y="19544"/>
                  <a:pt x="16424" y="19156"/>
                </a:cubicBezTo>
                <a:cubicBezTo>
                  <a:pt x="16361" y="19118"/>
                  <a:pt x="16004" y="19282"/>
                  <a:pt x="15632" y="19517"/>
                </a:cubicBezTo>
                <a:cubicBezTo>
                  <a:pt x="13291" y="21000"/>
                  <a:pt x="10521" y="21433"/>
                  <a:pt x="7752" y="20752"/>
                </a:cubicBezTo>
                <a:cubicBezTo>
                  <a:pt x="6775" y="20512"/>
                  <a:pt x="5011" y="19624"/>
                  <a:pt x="4173" y="18949"/>
                </a:cubicBezTo>
                <a:cubicBezTo>
                  <a:pt x="3766" y="18621"/>
                  <a:pt x="3457" y="18320"/>
                  <a:pt x="3484" y="18279"/>
                </a:cubicBezTo>
                <a:cubicBezTo>
                  <a:pt x="3511" y="18238"/>
                  <a:pt x="3708" y="18111"/>
                  <a:pt x="3925" y="17999"/>
                </a:cubicBezTo>
                <a:cubicBezTo>
                  <a:pt x="4318" y="17795"/>
                  <a:pt x="4321" y="17796"/>
                  <a:pt x="4617" y="18023"/>
                </a:cubicBezTo>
                <a:cubicBezTo>
                  <a:pt x="7371" y="20141"/>
                  <a:pt x="10856" y="20609"/>
                  <a:pt x="13875" y="19266"/>
                </a:cubicBezTo>
                <a:cubicBezTo>
                  <a:pt x="15063" y="18737"/>
                  <a:pt x="15775" y="18251"/>
                  <a:pt x="15775" y="17966"/>
                </a:cubicBezTo>
                <a:cubicBezTo>
                  <a:pt x="15775" y="17643"/>
                  <a:pt x="15568" y="17663"/>
                  <a:pt x="15037" y="18038"/>
                </a:cubicBezTo>
                <a:cubicBezTo>
                  <a:pt x="12830" y="19592"/>
                  <a:pt x="9776" y="19943"/>
                  <a:pt x="7219" y="18937"/>
                </a:cubicBezTo>
                <a:cubicBezTo>
                  <a:pt x="6502" y="18655"/>
                  <a:pt x="5060" y="17754"/>
                  <a:pt x="4995" y="17547"/>
                </a:cubicBezTo>
                <a:cubicBezTo>
                  <a:pt x="4973" y="17478"/>
                  <a:pt x="5155" y="17310"/>
                  <a:pt x="5401" y="17175"/>
                </a:cubicBezTo>
                <a:cubicBezTo>
                  <a:pt x="6141" y="16767"/>
                  <a:pt x="6132" y="16243"/>
                  <a:pt x="5378" y="15822"/>
                </a:cubicBezTo>
                <a:cubicBezTo>
                  <a:pt x="5122" y="15680"/>
                  <a:pt x="4204" y="15165"/>
                  <a:pt x="3337" y="14679"/>
                </a:cubicBezTo>
                <a:cubicBezTo>
                  <a:pt x="2473" y="14196"/>
                  <a:pt x="1935" y="13894"/>
                  <a:pt x="1599" y="13868"/>
                </a:cubicBezTo>
                <a:close/>
                <a:moveTo>
                  <a:pt x="1645" y="14412"/>
                </a:moveTo>
                <a:cubicBezTo>
                  <a:pt x="1678" y="14380"/>
                  <a:pt x="2427" y="14761"/>
                  <a:pt x="3309" y="15258"/>
                </a:cubicBezTo>
                <a:cubicBezTo>
                  <a:pt x="5445" y="16460"/>
                  <a:pt x="5443" y="16458"/>
                  <a:pt x="5336" y="16560"/>
                </a:cubicBezTo>
                <a:cubicBezTo>
                  <a:pt x="5284" y="16608"/>
                  <a:pt x="4471" y="17083"/>
                  <a:pt x="3530" y="17612"/>
                </a:cubicBezTo>
                <a:cubicBezTo>
                  <a:pt x="1700" y="18643"/>
                  <a:pt x="1767" y="18610"/>
                  <a:pt x="1658" y="18504"/>
                </a:cubicBezTo>
                <a:cubicBezTo>
                  <a:pt x="1571" y="18419"/>
                  <a:pt x="1559" y="14496"/>
                  <a:pt x="1645" y="14412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0" presetID="1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1" grpId="1"/>
      <p:bldP build="whole" bldLvl="1" animBg="1" rev="0" advAuto="0" spid="270" grpId="2"/>
      <p:bldP build="whole" bldLvl="1" animBg="1" rev="0" advAuto="0" spid="272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roblem definition"/>
          <p:cNvSpPr txBox="1"/>
          <p:nvPr/>
        </p:nvSpPr>
        <p:spPr>
          <a:xfrm>
            <a:off x="-796223" y="702749"/>
            <a:ext cx="16013901" cy="1841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69900" dist="586872" dir="5400000">
              <a:srgbClr val="000000">
                <a:alpha val="6023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1" sz="10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Problem definition</a:t>
            </a:r>
          </a:p>
        </p:txBody>
      </p:sp>
      <p:sp>
        <p:nvSpPr>
          <p:cNvPr id="275" name="Black box"/>
          <p:cNvSpPr/>
          <p:nvPr/>
        </p:nvSpPr>
        <p:spPr>
          <a:xfrm>
            <a:off x="10214147" y="4954104"/>
            <a:ext cx="5818463" cy="4682885"/>
          </a:xfrm>
          <a:prstGeom prst="roundRect">
            <a:avLst>
              <a:gd name="adj" fmla="val 15575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i="0" sz="4200">
                <a:solidFill>
                  <a:srgbClr val="FFFFFF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Black box</a:t>
            </a:r>
          </a:p>
        </p:txBody>
      </p:sp>
      <p:sp>
        <p:nvSpPr>
          <p:cNvPr id="276" name="0 for positive…"/>
          <p:cNvSpPr txBox="1"/>
          <p:nvPr/>
        </p:nvSpPr>
        <p:spPr>
          <a:xfrm>
            <a:off x="16817657" y="6330346"/>
            <a:ext cx="3628035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40000"/>
              </a:lnSpc>
              <a:defRPr>
                <a:solidFill>
                  <a:srgbClr val="000000"/>
                </a:solidFill>
              </a:defRPr>
            </a:pPr>
            <a:r>
              <a:t>0 for positive</a:t>
            </a:r>
          </a:p>
          <a:p>
            <a:pPr algn="l">
              <a:lnSpc>
                <a:spcPct val="140000"/>
              </a:lnSpc>
              <a:defRPr>
                <a:solidFill>
                  <a:srgbClr val="000000"/>
                </a:solidFill>
              </a:defRPr>
            </a:pPr>
            <a:r>
              <a:t>1 for negative</a:t>
            </a:r>
          </a:p>
        </p:txBody>
      </p:sp>
      <p:sp>
        <p:nvSpPr>
          <p:cNvPr id="277" name="Output"/>
          <p:cNvSpPr txBox="1"/>
          <p:nvPr/>
        </p:nvSpPr>
        <p:spPr>
          <a:xfrm>
            <a:off x="15074494" y="3698011"/>
            <a:ext cx="203880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u="sng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Output</a:t>
            </a:r>
          </a:p>
        </p:txBody>
      </p:sp>
      <p:sp>
        <p:nvSpPr>
          <p:cNvPr id="278" name="Input"/>
          <p:cNvSpPr txBox="1"/>
          <p:nvPr/>
        </p:nvSpPr>
        <p:spPr>
          <a:xfrm>
            <a:off x="8828668" y="3698011"/>
            <a:ext cx="1547623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u="sng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279" name="User feedback (text)"/>
          <p:cNvSpPr txBox="1"/>
          <p:nvPr/>
        </p:nvSpPr>
        <p:spPr>
          <a:xfrm>
            <a:off x="3686037" y="6863746"/>
            <a:ext cx="521446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User feedback (text)</a:t>
            </a:r>
          </a:p>
        </p:txBody>
      </p:sp>
      <p:sp>
        <p:nvSpPr>
          <p:cNvPr id="280" name="Binary Classification task"/>
          <p:cNvSpPr txBox="1"/>
          <p:nvPr/>
        </p:nvSpPr>
        <p:spPr>
          <a:xfrm>
            <a:off x="8534995" y="11762960"/>
            <a:ext cx="9176767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Binary Classification task</a:t>
            </a:r>
          </a:p>
        </p:txBody>
      </p:sp>
      <p:sp>
        <p:nvSpPr>
          <p:cNvPr id="281" name="Line"/>
          <p:cNvSpPr/>
          <p:nvPr/>
        </p:nvSpPr>
        <p:spPr>
          <a:xfrm>
            <a:off x="9346235" y="7295546"/>
            <a:ext cx="1547623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stealth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82" name="Line"/>
          <p:cNvSpPr/>
          <p:nvPr/>
        </p:nvSpPr>
        <p:spPr>
          <a:xfrm>
            <a:off x="15009761" y="7295546"/>
            <a:ext cx="1547623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stealth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afterEffect" presetSubtype="32" presetID="23" grpId="9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7" grpId="7"/>
      <p:bldP build="whole" bldLvl="1" animBg="1" rev="0" advAuto="0" spid="275" grpId="2"/>
      <p:bldP build="whole" bldLvl="1" animBg="1" rev="0" advAuto="0" spid="279" grpId="4"/>
      <p:bldP build="whole" bldLvl="1" animBg="1" rev="0" advAuto="0" spid="281" grpId="5"/>
      <p:bldP build="whole" bldLvl="1" animBg="1" rev="0" advAuto="0" spid="282" grpId="6"/>
      <p:bldP build="whole" bldLvl="1" animBg="1" rev="0" advAuto="0" spid="276" grpId="8"/>
      <p:bldP build="whole" bldLvl="1" animBg="1" rev="0" advAuto="0" spid="280" grpId="9"/>
      <p:bldP build="whole" bldLvl="1" animBg="1" rev="0" advAuto="0" spid="274" grpId="1"/>
      <p:bldP build="whole" bldLvl="1" animBg="1" rev="0" advAuto="0" spid="278" grpId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Dataset sample"/>
          <p:cNvSpPr txBox="1"/>
          <p:nvPr/>
        </p:nvSpPr>
        <p:spPr>
          <a:xfrm>
            <a:off x="-1417142" y="702749"/>
            <a:ext cx="16013901" cy="1841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69900" dist="586872" dir="5400000">
              <a:srgbClr val="000000">
                <a:alpha val="6023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1" sz="10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Dataset sample</a:t>
            </a:r>
          </a:p>
        </p:txBody>
      </p:sp>
      <p:pic>
        <p:nvPicPr>
          <p:cNvPr id="285" name="WhatsApp Image 2023-06-13 at 6.23.29 AM.jpeg" descr="WhatsApp Image 2023-06-13 at 6.23.29 AM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3396" y="2999568"/>
            <a:ext cx="20320001" cy="9664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5" grpId="2"/>
      <p:bldP build="whole" bldLvl="1" animBg="1" rev="0" advAuto="0" spid="28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Data collection"/>
          <p:cNvSpPr txBox="1"/>
          <p:nvPr/>
        </p:nvSpPr>
        <p:spPr>
          <a:xfrm>
            <a:off x="-2012189" y="754492"/>
            <a:ext cx="16013901" cy="1841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69900" dist="586872" dir="5400000">
              <a:srgbClr val="000000">
                <a:alpha val="6023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1" sz="10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Data collection</a:t>
            </a:r>
          </a:p>
        </p:txBody>
      </p:sp>
      <p:sp>
        <p:nvSpPr>
          <p:cNvPr id="288" name="Data"/>
          <p:cNvSpPr/>
          <p:nvPr/>
        </p:nvSpPr>
        <p:spPr>
          <a:xfrm>
            <a:off x="8236174" y="2980352"/>
            <a:ext cx="7911652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i="0" sz="55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289" name="Training"/>
          <p:cNvSpPr/>
          <p:nvPr/>
        </p:nvSpPr>
        <p:spPr>
          <a:xfrm>
            <a:off x="2199320" y="6019928"/>
            <a:ext cx="5043437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i="0" sz="48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Training</a:t>
            </a:r>
          </a:p>
        </p:txBody>
      </p:sp>
      <p:sp>
        <p:nvSpPr>
          <p:cNvPr id="290" name="Validation"/>
          <p:cNvSpPr/>
          <p:nvPr/>
        </p:nvSpPr>
        <p:spPr>
          <a:xfrm>
            <a:off x="9665876" y="6047316"/>
            <a:ext cx="5052247" cy="1270001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i="0" sz="48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Validation</a:t>
            </a:r>
          </a:p>
        </p:txBody>
      </p:sp>
      <p:sp>
        <p:nvSpPr>
          <p:cNvPr id="291" name="Testing"/>
          <p:cNvSpPr/>
          <p:nvPr/>
        </p:nvSpPr>
        <p:spPr>
          <a:xfrm>
            <a:off x="17233022" y="6121528"/>
            <a:ext cx="5337441" cy="1270001"/>
          </a:xfrm>
          <a:prstGeom prst="roundRect">
            <a:avLst>
              <a:gd name="adj" fmla="val 15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i="0" sz="48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Testing</a:t>
            </a:r>
          </a:p>
        </p:txBody>
      </p:sp>
      <p:sp>
        <p:nvSpPr>
          <p:cNvPr id="292" name="Line"/>
          <p:cNvSpPr/>
          <p:nvPr/>
        </p:nvSpPr>
        <p:spPr>
          <a:xfrm>
            <a:off x="4655438" y="4764252"/>
            <a:ext cx="7583734" cy="1"/>
          </a:xfrm>
          <a:prstGeom prst="line">
            <a:avLst/>
          </a:prstGeom>
          <a:ln w="63500">
            <a:solidFill>
              <a:srgbClr val="575451">
                <a:alpha val="90000"/>
              </a:srgbClr>
            </a:solidFill>
            <a:miter lim="400000"/>
            <a:tailEnd type="triangle" len="sm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3" name="Line"/>
          <p:cNvSpPr/>
          <p:nvPr/>
        </p:nvSpPr>
        <p:spPr>
          <a:xfrm>
            <a:off x="12192000" y="4239811"/>
            <a:ext cx="1" cy="559769"/>
          </a:xfrm>
          <a:prstGeom prst="line">
            <a:avLst/>
          </a:prstGeom>
          <a:ln w="63500">
            <a:solidFill>
              <a:srgbClr val="575451">
                <a:alpha val="90000"/>
              </a:srgbClr>
            </a:solidFill>
            <a:miter lim="400000"/>
            <a:tailEnd type="triangle" len="sm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4" name="Line"/>
          <p:cNvSpPr/>
          <p:nvPr/>
        </p:nvSpPr>
        <p:spPr>
          <a:xfrm>
            <a:off x="4694695" y="4746902"/>
            <a:ext cx="1" cy="934172"/>
          </a:xfrm>
          <a:prstGeom prst="line">
            <a:avLst/>
          </a:prstGeom>
          <a:ln w="63500">
            <a:solidFill>
              <a:srgbClr val="575451">
                <a:alpha val="90000"/>
              </a:srgbClr>
            </a:solidFill>
            <a:miter lim="400000"/>
            <a:tailEnd type="stealth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5" name="Line"/>
          <p:cNvSpPr/>
          <p:nvPr/>
        </p:nvSpPr>
        <p:spPr>
          <a:xfrm>
            <a:off x="12192000" y="4598477"/>
            <a:ext cx="1" cy="934172"/>
          </a:xfrm>
          <a:prstGeom prst="line">
            <a:avLst/>
          </a:prstGeom>
          <a:ln w="63500">
            <a:solidFill>
              <a:srgbClr val="575451">
                <a:alpha val="90000"/>
              </a:srgbClr>
            </a:solidFill>
            <a:miter lim="400000"/>
            <a:tailEnd type="stealth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6" name="Line"/>
          <p:cNvSpPr/>
          <p:nvPr/>
        </p:nvSpPr>
        <p:spPr>
          <a:xfrm flipH="1" flipV="1">
            <a:off x="12176839" y="4760987"/>
            <a:ext cx="7583734" cy="1"/>
          </a:xfrm>
          <a:prstGeom prst="line">
            <a:avLst/>
          </a:prstGeom>
          <a:ln w="63500">
            <a:solidFill>
              <a:srgbClr val="575451">
                <a:alpha val="90000"/>
              </a:srgbClr>
            </a:solidFill>
            <a:miter lim="400000"/>
            <a:tailEnd type="triangle" len="sm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7" name="Line"/>
          <p:cNvSpPr/>
          <p:nvPr/>
        </p:nvSpPr>
        <p:spPr>
          <a:xfrm>
            <a:off x="19727404" y="4746902"/>
            <a:ext cx="1" cy="934172"/>
          </a:xfrm>
          <a:prstGeom prst="line">
            <a:avLst/>
          </a:prstGeom>
          <a:ln w="63500">
            <a:solidFill>
              <a:srgbClr val="575451">
                <a:alpha val="90000"/>
              </a:srgbClr>
            </a:solidFill>
            <a:miter lim="400000"/>
            <a:tailEnd type="stealth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98" name="60 %"/>
          <p:cNvSpPr txBox="1"/>
          <p:nvPr/>
        </p:nvSpPr>
        <p:spPr>
          <a:xfrm>
            <a:off x="3784588" y="7831983"/>
            <a:ext cx="139533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solidFill>
                  <a:srgbClr val="00000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60 %</a:t>
            </a:r>
          </a:p>
        </p:txBody>
      </p:sp>
      <p:sp>
        <p:nvSpPr>
          <p:cNvPr id="299" name="20 %"/>
          <p:cNvSpPr txBox="1"/>
          <p:nvPr/>
        </p:nvSpPr>
        <p:spPr>
          <a:xfrm>
            <a:off x="11494330" y="7831983"/>
            <a:ext cx="1395340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solidFill>
                  <a:srgbClr val="00000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20 %</a:t>
            </a:r>
          </a:p>
        </p:txBody>
      </p:sp>
      <p:sp>
        <p:nvSpPr>
          <p:cNvPr id="300" name="20 %"/>
          <p:cNvSpPr txBox="1"/>
          <p:nvPr/>
        </p:nvSpPr>
        <p:spPr>
          <a:xfrm>
            <a:off x="19204072" y="7831983"/>
            <a:ext cx="1395339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solidFill>
                  <a:srgbClr val="00000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20 %</a:t>
            </a:r>
          </a:p>
        </p:txBody>
      </p:sp>
      <p:sp>
        <p:nvSpPr>
          <p:cNvPr id="301" name="Learn model"/>
          <p:cNvSpPr/>
          <p:nvPr/>
        </p:nvSpPr>
        <p:spPr>
          <a:xfrm>
            <a:off x="2206671" y="9021738"/>
            <a:ext cx="4976048" cy="1491213"/>
          </a:xfrm>
          <a:prstGeom prst="roundRect">
            <a:avLst>
              <a:gd name="adj" fmla="val 12775"/>
            </a:avLst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i="0" sz="39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Learn model</a:t>
            </a:r>
          </a:p>
        </p:txBody>
      </p:sp>
      <p:sp>
        <p:nvSpPr>
          <p:cNvPr id="302" name="Hyperparameter Tuning"/>
          <p:cNvSpPr/>
          <p:nvPr/>
        </p:nvSpPr>
        <p:spPr>
          <a:xfrm>
            <a:off x="9665876" y="9034438"/>
            <a:ext cx="5052247" cy="1465813"/>
          </a:xfrm>
          <a:prstGeom prst="roundRect">
            <a:avLst>
              <a:gd name="adj" fmla="val 12996"/>
            </a:avLst>
          </a:pr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i="0" sz="39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Hyperparameter Tuning</a:t>
            </a:r>
          </a:p>
        </p:txBody>
      </p:sp>
      <p:sp>
        <p:nvSpPr>
          <p:cNvPr id="303" name="Evaluation"/>
          <p:cNvSpPr/>
          <p:nvPr/>
        </p:nvSpPr>
        <p:spPr>
          <a:xfrm>
            <a:off x="17375618" y="9021738"/>
            <a:ext cx="5052247" cy="1491213"/>
          </a:xfrm>
          <a:prstGeom prst="roundRect">
            <a:avLst>
              <a:gd name="adj" fmla="val 12775"/>
            </a:avLst>
          </a:pr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i="0" sz="39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Evaluation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6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6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6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Class="entr" nodeType="after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8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8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6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400"/>
                            </p:stCondLst>
                            <p:childTnLst>
                              <p:par>
                                <p:cTn id="34" presetClass="entr" nodeType="afterEffect" presetSubtype="32" presetID="4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6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400"/>
                            </p:stCondLst>
                            <p:childTnLst>
                              <p:par>
                                <p:cTn id="38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6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6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600"/>
                            </p:stCondLst>
                            <p:childTnLst>
                              <p:par>
                                <p:cTn id="46" presetClass="entr" nodeType="afterEffect" presetSubtype="32" presetID="4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8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600"/>
                            </p:stCondLst>
                            <p:childTnLst>
                              <p:par>
                                <p:cTn id="50" presetClass="entr" nodeType="afterEffect" presetSubtype="32" presetID="4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2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600"/>
                            </p:stCondLst>
                            <p:childTnLst>
                              <p:par>
                                <p:cTn id="54" presetClass="entr" nodeType="afterEffect" presetSubtype="32" presetID="4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6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600"/>
                            </p:stCondLst>
                            <p:childTnLst>
                              <p:par>
                                <p:cTn id="58" presetClass="entr" nodeType="afterEffect" presetSubtype="32" presetID="4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60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600"/>
                            </p:stCondLst>
                            <p:childTnLst>
                              <p:par>
                                <p:cTn id="62" presetClass="entr" nodeType="afterEffect" presetSubtype="32" presetID="4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64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600"/>
                            </p:stCondLst>
                            <p:childTnLst>
                              <p:par>
                                <p:cTn id="66" presetClass="entr" nodeType="afterEffect" presetSubtype="32" presetID="4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68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600"/>
                            </p:stCondLst>
                            <p:childTnLst>
                              <p:par>
                                <p:cTn id="70" presetClass="entr" nodeType="afterEffect" presetSubtype="32" presetID="4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8" grpId="2"/>
      <p:bldP build="whole" bldLvl="1" animBg="1" rev="0" advAuto="0" spid="296" grpId="9"/>
      <p:bldP build="whole" bldLvl="1" animBg="1" rev="0" advAuto="0" spid="289" grpId="6"/>
      <p:bldP build="whole" bldLvl="1" animBg="1" rev="0" advAuto="0" spid="298" grpId="12"/>
      <p:bldP build="whole" bldLvl="1" animBg="1" rev="0" advAuto="0" spid="287" grpId="1"/>
      <p:bldP build="whole" bldLvl="1" animBg="1" rev="0" advAuto="0" spid="303" grpId="17"/>
      <p:bldP build="whole" bldLvl="1" animBg="1" rev="0" advAuto="0" spid="295" grpId="7"/>
      <p:bldP build="whole" bldLvl="1" animBg="1" rev="0" advAuto="0" spid="291" grpId="11"/>
      <p:bldP build="whole" bldLvl="1" animBg="1" rev="0" advAuto="0" spid="300" grpId="14"/>
      <p:bldP build="whole" bldLvl="1" animBg="1" rev="0" advAuto="0" spid="301" grpId="15"/>
      <p:bldP build="whole" bldLvl="1" animBg="1" rev="0" advAuto="0" spid="293" grpId="3"/>
      <p:bldP build="whole" bldLvl="1" animBg="1" rev="0" advAuto="0" spid="290" grpId="8"/>
      <p:bldP build="whole" bldLvl="1" animBg="1" rev="0" advAuto="0" spid="299" grpId="13"/>
      <p:bldP build="whole" bldLvl="1" animBg="1" rev="0" advAuto="0" spid="302" grpId="16"/>
      <p:bldP build="whole" bldLvl="1" animBg="1" rev="0" advAuto="0" spid="292" grpId="4"/>
      <p:bldP build="whole" bldLvl="1" animBg="1" rev="0" advAuto="0" spid="297" grpId="10"/>
      <p:bldP build="whole" bldLvl="1" animBg="1" rev="0" advAuto="0" spid="294" grpId="5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re-processing"/>
          <p:cNvSpPr txBox="1"/>
          <p:nvPr/>
        </p:nvSpPr>
        <p:spPr>
          <a:xfrm>
            <a:off x="6085627" y="2978716"/>
            <a:ext cx="9548241" cy="1841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69900" dist="586872" dir="5400000">
              <a:srgbClr val="000000">
                <a:alpha val="6023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z="10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Pre-processing </a:t>
            </a:r>
          </a:p>
        </p:txBody>
      </p:sp>
      <p:pic>
        <p:nvPicPr>
          <p:cNvPr id="308" name="1000_F_222714598_cLCbXFMPKxakJFN9GadNC8ZjsNiyk9fD.jpeg" descr="1000_F_222714598_cLCbXFMPKxakJFN9GadNC8ZjsNiyk9fD.jpeg"/>
          <p:cNvPicPr>
            <a:picLocks noChangeAspect="1"/>
          </p:cNvPicPr>
          <p:nvPr/>
        </p:nvPicPr>
        <p:blipFill>
          <a:blip r:embed="rId3">
            <a:extLst/>
          </a:blip>
          <a:srcRect l="27523" t="17902" r="27699" b="38985"/>
          <a:stretch>
            <a:fillRect/>
          </a:stretch>
        </p:blipFill>
        <p:spPr>
          <a:xfrm>
            <a:off x="1006906" y="825505"/>
            <a:ext cx="5686688" cy="54752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013" h="21583" fill="norm" stroke="1" extrusionOk="0">
                <a:moveTo>
                  <a:pt x="9628" y="0"/>
                </a:moveTo>
                <a:cubicBezTo>
                  <a:pt x="8538" y="3"/>
                  <a:pt x="7449" y="189"/>
                  <a:pt x="6486" y="557"/>
                </a:cubicBezTo>
                <a:cubicBezTo>
                  <a:pt x="979" y="2656"/>
                  <a:pt x="-1587" y="9761"/>
                  <a:pt x="1030" y="15659"/>
                </a:cubicBezTo>
                <a:cubicBezTo>
                  <a:pt x="2436" y="18828"/>
                  <a:pt x="5052" y="20956"/>
                  <a:pt x="8233" y="21518"/>
                </a:cubicBezTo>
                <a:cubicBezTo>
                  <a:pt x="8529" y="21570"/>
                  <a:pt x="9304" y="21596"/>
                  <a:pt x="9955" y="21574"/>
                </a:cubicBezTo>
                <a:cubicBezTo>
                  <a:pt x="13329" y="21463"/>
                  <a:pt x="16231" y="19573"/>
                  <a:pt x="17958" y="16365"/>
                </a:cubicBezTo>
                <a:cubicBezTo>
                  <a:pt x="18325" y="15685"/>
                  <a:pt x="18358" y="15508"/>
                  <a:pt x="18118" y="15508"/>
                </a:cubicBezTo>
                <a:cubicBezTo>
                  <a:pt x="18009" y="15508"/>
                  <a:pt x="17796" y="15783"/>
                  <a:pt x="17506" y="16298"/>
                </a:cubicBezTo>
                <a:cubicBezTo>
                  <a:pt x="16593" y="17915"/>
                  <a:pt x="14948" y="19524"/>
                  <a:pt x="13412" y="20303"/>
                </a:cubicBezTo>
                <a:cubicBezTo>
                  <a:pt x="11964" y="21036"/>
                  <a:pt x="10032" y="21356"/>
                  <a:pt x="8497" y="21116"/>
                </a:cubicBezTo>
                <a:cubicBezTo>
                  <a:pt x="2943" y="20248"/>
                  <a:pt x="-701" y="14259"/>
                  <a:pt x="663" y="8238"/>
                </a:cubicBezTo>
                <a:cubicBezTo>
                  <a:pt x="1568" y="4241"/>
                  <a:pt x="4562" y="1174"/>
                  <a:pt x="8199" y="517"/>
                </a:cubicBezTo>
                <a:cubicBezTo>
                  <a:pt x="9307" y="318"/>
                  <a:pt x="11131" y="433"/>
                  <a:pt x="12140" y="768"/>
                </a:cubicBezTo>
                <a:cubicBezTo>
                  <a:pt x="13963" y="1373"/>
                  <a:pt x="15557" y="2525"/>
                  <a:pt x="16739" y="4094"/>
                </a:cubicBezTo>
                <a:cubicBezTo>
                  <a:pt x="17278" y="4809"/>
                  <a:pt x="17263" y="4845"/>
                  <a:pt x="16398" y="4904"/>
                </a:cubicBezTo>
                <a:lnTo>
                  <a:pt x="15651" y="4954"/>
                </a:lnTo>
                <a:lnTo>
                  <a:pt x="16714" y="7019"/>
                </a:lnTo>
                <a:cubicBezTo>
                  <a:pt x="17298" y="8155"/>
                  <a:pt x="17803" y="9084"/>
                  <a:pt x="17838" y="9084"/>
                </a:cubicBezTo>
                <a:cubicBezTo>
                  <a:pt x="17894" y="9084"/>
                  <a:pt x="20013" y="5051"/>
                  <a:pt x="20013" y="4945"/>
                </a:cubicBezTo>
                <a:cubicBezTo>
                  <a:pt x="20013" y="4922"/>
                  <a:pt x="19525" y="4904"/>
                  <a:pt x="18929" y="4904"/>
                </a:cubicBezTo>
                <a:lnTo>
                  <a:pt x="17845" y="4904"/>
                </a:lnTo>
                <a:lnTo>
                  <a:pt x="17365" y="4216"/>
                </a:lnTo>
                <a:cubicBezTo>
                  <a:pt x="16149" y="2475"/>
                  <a:pt x="14562" y="1202"/>
                  <a:pt x="12776" y="536"/>
                </a:cubicBezTo>
                <a:cubicBezTo>
                  <a:pt x="11809" y="175"/>
                  <a:pt x="10718" y="-4"/>
                  <a:pt x="9628" y="0"/>
                </a:cubicBezTo>
                <a:close/>
                <a:moveTo>
                  <a:pt x="10046" y="4599"/>
                </a:moveTo>
                <a:cubicBezTo>
                  <a:pt x="9505" y="4599"/>
                  <a:pt x="8964" y="4620"/>
                  <a:pt x="8870" y="4660"/>
                </a:cubicBezTo>
                <a:cubicBezTo>
                  <a:pt x="8773" y="4702"/>
                  <a:pt x="8726" y="4849"/>
                  <a:pt x="8726" y="5112"/>
                </a:cubicBezTo>
                <a:cubicBezTo>
                  <a:pt x="8726" y="5375"/>
                  <a:pt x="8658" y="5587"/>
                  <a:pt x="8521" y="5757"/>
                </a:cubicBezTo>
                <a:cubicBezTo>
                  <a:pt x="8191" y="6163"/>
                  <a:pt x="7966" y="6179"/>
                  <a:pt x="7606" y="5825"/>
                </a:cubicBezTo>
                <a:cubicBezTo>
                  <a:pt x="7432" y="5655"/>
                  <a:pt x="7212" y="5516"/>
                  <a:pt x="7116" y="5516"/>
                </a:cubicBezTo>
                <a:cubicBezTo>
                  <a:pt x="6940" y="5516"/>
                  <a:pt x="5266" y="7331"/>
                  <a:pt x="5266" y="7521"/>
                </a:cubicBezTo>
                <a:cubicBezTo>
                  <a:pt x="5266" y="7574"/>
                  <a:pt x="5390" y="7750"/>
                  <a:pt x="5540" y="7911"/>
                </a:cubicBezTo>
                <a:cubicBezTo>
                  <a:pt x="6084" y="8494"/>
                  <a:pt x="5819" y="9179"/>
                  <a:pt x="5011" y="9283"/>
                </a:cubicBezTo>
                <a:lnTo>
                  <a:pt x="4585" y="9339"/>
                </a:lnTo>
                <a:lnTo>
                  <a:pt x="4558" y="10758"/>
                </a:lnTo>
                <a:cubicBezTo>
                  <a:pt x="4530" y="12319"/>
                  <a:pt x="4539" y="12342"/>
                  <a:pt x="5079" y="12344"/>
                </a:cubicBezTo>
                <a:cubicBezTo>
                  <a:pt x="5697" y="12347"/>
                  <a:pt x="6043" y="13101"/>
                  <a:pt x="5622" y="13527"/>
                </a:cubicBezTo>
                <a:cubicBezTo>
                  <a:pt x="5167" y="13988"/>
                  <a:pt x="5182" y="14031"/>
                  <a:pt x="6143" y="15112"/>
                </a:cubicBezTo>
                <a:cubicBezTo>
                  <a:pt x="6636" y="15665"/>
                  <a:pt x="7075" y="16119"/>
                  <a:pt x="7120" y="16119"/>
                </a:cubicBezTo>
                <a:cubicBezTo>
                  <a:pt x="7164" y="16119"/>
                  <a:pt x="7340" y="15981"/>
                  <a:pt x="7511" y="15813"/>
                </a:cubicBezTo>
                <a:cubicBezTo>
                  <a:pt x="7682" y="15644"/>
                  <a:pt x="7920" y="15508"/>
                  <a:pt x="8039" y="15508"/>
                </a:cubicBezTo>
                <a:cubicBezTo>
                  <a:pt x="8366" y="15508"/>
                  <a:pt x="8726" y="16044"/>
                  <a:pt x="8726" y="16534"/>
                </a:cubicBezTo>
                <a:lnTo>
                  <a:pt x="8726" y="16934"/>
                </a:lnTo>
                <a:lnTo>
                  <a:pt x="10046" y="16934"/>
                </a:lnTo>
                <a:lnTo>
                  <a:pt x="11366" y="16934"/>
                </a:lnTo>
                <a:lnTo>
                  <a:pt x="11366" y="16534"/>
                </a:lnTo>
                <a:cubicBezTo>
                  <a:pt x="11366" y="16044"/>
                  <a:pt x="11725" y="15508"/>
                  <a:pt x="12053" y="15508"/>
                </a:cubicBezTo>
                <a:cubicBezTo>
                  <a:pt x="12172" y="15508"/>
                  <a:pt x="12410" y="15644"/>
                  <a:pt x="12581" y="15813"/>
                </a:cubicBezTo>
                <a:cubicBezTo>
                  <a:pt x="12752" y="15981"/>
                  <a:pt x="12928" y="16119"/>
                  <a:pt x="12972" y="16119"/>
                </a:cubicBezTo>
                <a:cubicBezTo>
                  <a:pt x="13016" y="16119"/>
                  <a:pt x="13456" y="15665"/>
                  <a:pt x="13948" y="15112"/>
                </a:cubicBezTo>
                <a:cubicBezTo>
                  <a:pt x="14910" y="14031"/>
                  <a:pt x="14924" y="13988"/>
                  <a:pt x="14469" y="13527"/>
                </a:cubicBezTo>
                <a:cubicBezTo>
                  <a:pt x="14051" y="13103"/>
                  <a:pt x="14391" y="12347"/>
                  <a:pt x="15000" y="12344"/>
                </a:cubicBezTo>
                <a:cubicBezTo>
                  <a:pt x="15555" y="12342"/>
                  <a:pt x="15562" y="12324"/>
                  <a:pt x="15534" y="10758"/>
                </a:cubicBezTo>
                <a:lnTo>
                  <a:pt x="15507" y="9339"/>
                </a:lnTo>
                <a:lnTo>
                  <a:pt x="15063" y="9281"/>
                </a:lnTo>
                <a:cubicBezTo>
                  <a:pt x="14285" y="9181"/>
                  <a:pt x="14052" y="8564"/>
                  <a:pt x="14552" y="7926"/>
                </a:cubicBezTo>
                <a:cubicBezTo>
                  <a:pt x="14702" y="7735"/>
                  <a:pt x="14826" y="7539"/>
                  <a:pt x="14826" y="7492"/>
                </a:cubicBezTo>
                <a:cubicBezTo>
                  <a:pt x="14826" y="7308"/>
                  <a:pt x="13138" y="5516"/>
                  <a:pt x="12965" y="5516"/>
                </a:cubicBezTo>
                <a:cubicBezTo>
                  <a:pt x="12867" y="5516"/>
                  <a:pt x="12675" y="5636"/>
                  <a:pt x="12538" y="5783"/>
                </a:cubicBezTo>
                <a:cubicBezTo>
                  <a:pt x="12035" y="6322"/>
                  <a:pt x="11366" y="5939"/>
                  <a:pt x="11366" y="5112"/>
                </a:cubicBezTo>
                <a:cubicBezTo>
                  <a:pt x="11366" y="4849"/>
                  <a:pt x="11319" y="4702"/>
                  <a:pt x="11222" y="4660"/>
                </a:cubicBezTo>
                <a:cubicBezTo>
                  <a:pt x="11128" y="4620"/>
                  <a:pt x="10587" y="4599"/>
                  <a:pt x="10046" y="4599"/>
                </a:cubicBezTo>
                <a:close/>
                <a:moveTo>
                  <a:pt x="9938" y="8707"/>
                </a:moveTo>
                <a:cubicBezTo>
                  <a:pt x="10104" y="8697"/>
                  <a:pt x="10274" y="8714"/>
                  <a:pt x="10445" y="8765"/>
                </a:cubicBezTo>
                <a:cubicBezTo>
                  <a:pt x="11586" y="9103"/>
                  <a:pt x="12206" y="10453"/>
                  <a:pt x="11739" y="11581"/>
                </a:cubicBezTo>
                <a:cubicBezTo>
                  <a:pt x="11541" y="12058"/>
                  <a:pt x="11064" y="12594"/>
                  <a:pt x="10700" y="12748"/>
                </a:cubicBezTo>
                <a:cubicBezTo>
                  <a:pt x="10349" y="12896"/>
                  <a:pt x="9649" y="12876"/>
                  <a:pt x="9318" y="12710"/>
                </a:cubicBezTo>
                <a:cubicBezTo>
                  <a:pt x="8954" y="12528"/>
                  <a:pt x="8495" y="11976"/>
                  <a:pt x="8321" y="11509"/>
                </a:cubicBezTo>
                <a:cubicBezTo>
                  <a:pt x="7843" y="10225"/>
                  <a:pt x="8779" y="8777"/>
                  <a:pt x="9938" y="870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09" name="Tokenization"/>
          <p:cNvSpPr txBox="1"/>
          <p:nvPr/>
        </p:nvSpPr>
        <p:spPr>
          <a:xfrm>
            <a:off x="13769497" y="7049361"/>
            <a:ext cx="16013901" cy="1485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69900" dist="586872" dir="5400000">
              <a:srgbClr val="000000">
                <a:alpha val="6023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z="8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Tokenization</a:t>
            </a:r>
          </a:p>
        </p:txBody>
      </p:sp>
      <p:sp>
        <p:nvSpPr>
          <p:cNvPr id="310" name="convert text inputs to numerical data"/>
          <p:cNvSpPr txBox="1"/>
          <p:nvPr/>
        </p:nvSpPr>
        <p:spPr>
          <a:xfrm>
            <a:off x="11448813" y="9237980"/>
            <a:ext cx="106553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convert text inputs to numerical data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7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0" grpId="3"/>
      <p:bldP build="whole" bldLvl="1" animBg="1" rev="0" advAuto="0" spid="307" grpId="1"/>
      <p:bldP build="whole" bldLvl="1" animBg="1" rev="0" advAuto="0" spid="308" grpId="2"/>
      <p:bldP build="whole" bldLvl="1" animBg="1" rev="0" advAuto="0" spid="309" grpId="4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WhatsApp Image 2023-06-13 at 3.51.55 AM.jpeg" descr="WhatsApp Image 2023-06-13 at 3.51.55 AM.jpeg"/>
          <p:cNvPicPr>
            <a:picLocks noChangeAspect="1"/>
          </p:cNvPicPr>
          <p:nvPr/>
        </p:nvPicPr>
        <p:blipFill>
          <a:blip r:embed="rId3">
            <a:extLst/>
          </a:blip>
          <a:srcRect l="2614" t="8981" r="20096" b="9683"/>
          <a:stretch>
            <a:fillRect/>
          </a:stretch>
        </p:blipFill>
        <p:spPr>
          <a:xfrm>
            <a:off x="1406236" y="3248038"/>
            <a:ext cx="17352303" cy="85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54" fill="norm" stroke="1" extrusionOk="0">
                <a:moveTo>
                  <a:pt x="8864" y="0"/>
                </a:moveTo>
                <a:cubicBezTo>
                  <a:pt x="8357" y="3"/>
                  <a:pt x="7851" y="19"/>
                  <a:pt x="7815" y="46"/>
                </a:cubicBezTo>
                <a:cubicBezTo>
                  <a:pt x="7777" y="76"/>
                  <a:pt x="7767" y="380"/>
                  <a:pt x="7767" y="1516"/>
                </a:cubicBezTo>
                <a:lnTo>
                  <a:pt x="7767" y="2948"/>
                </a:lnTo>
                <a:lnTo>
                  <a:pt x="8277" y="2948"/>
                </a:lnTo>
                <a:cubicBezTo>
                  <a:pt x="8557" y="2948"/>
                  <a:pt x="8796" y="2969"/>
                  <a:pt x="8809" y="2993"/>
                </a:cubicBezTo>
                <a:cubicBezTo>
                  <a:pt x="8821" y="3018"/>
                  <a:pt x="8807" y="3130"/>
                  <a:pt x="8779" y="3242"/>
                </a:cubicBezTo>
                <a:cubicBezTo>
                  <a:pt x="8715" y="3491"/>
                  <a:pt x="8713" y="3602"/>
                  <a:pt x="8771" y="3579"/>
                </a:cubicBezTo>
                <a:cubicBezTo>
                  <a:pt x="8804" y="3565"/>
                  <a:pt x="8816" y="3714"/>
                  <a:pt x="8816" y="4137"/>
                </a:cubicBezTo>
                <a:lnTo>
                  <a:pt x="8816" y="4713"/>
                </a:lnTo>
                <a:lnTo>
                  <a:pt x="6932" y="4713"/>
                </a:lnTo>
                <a:lnTo>
                  <a:pt x="5047" y="4713"/>
                </a:lnTo>
                <a:lnTo>
                  <a:pt x="5037" y="4211"/>
                </a:lnTo>
                <a:cubicBezTo>
                  <a:pt x="5028" y="3807"/>
                  <a:pt x="5038" y="3691"/>
                  <a:pt x="5086" y="3620"/>
                </a:cubicBezTo>
                <a:cubicBezTo>
                  <a:pt x="5141" y="3538"/>
                  <a:pt x="5140" y="3513"/>
                  <a:pt x="5070" y="3274"/>
                </a:cubicBezTo>
                <a:cubicBezTo>
                  <a:pt x="5015" y="3087"/>
                  <a:pt x="5007" y="3007"/>
                  <a:pt x="5039" y="2983"/>
                </a:cubicBezTo>
                <a:cubicBezTo>
                  <a:pt x="5063" y="2965"/>
                  <a:pt x="5307" y="2942"/>
                  <a:pt x="5581" y="2931"/>
                </a:cubicBezTo>
                <a:lnTo>
                  <a:pt x="6079" y="2913"/>
                </a:lnTo>
                <a:lnTo>
                  <a:pt x="6079" y="1472"/>
                </a:lnTo>
                <a:lnTo>
                  <a:pt x="6079" y="32"/>
                </a:lnTo>
                <a:lnTo>
                  <a:pt x="5012" y="13"/>
                </a:lnTo>
                <a:cubicBezTo>
                  <a:pt x="4426" y="3"/>
                  <a:pt x="3930" y="7"/>
                  <a:pt x="3910" y="22"/>
                </a:cubicBezTo>
                <a:cubicBezTo>
                  <a:pt x="3887" y="40"/>
                  <a:pt x="3878" y="570"/>
                  <a:pt x="3884" y="1499"/>
                </a:cubicBezTo>
                <a:lnTo>
                  <a:pt x="3895" y="2948"/>
                </a:lnTo>
                <a:lnTo>
                  <a:pt x="4403" y="2948"/>
                </a:lnTo>
                <a:cubicBezTo>
                  <a:pt x="4683" y="2948"/>
                  <a:pt x="4921" y="2969"/>
                  <a:pt x="4934" y="2995"/>
                </a:cubicBezTo>
                <a:cubicBezTo>
                  <a:pt x="4947" y="3021"/>
                  <a:pt x="4925" y="3151"/>
                  <a:pt x="4884" y="3284"/>
                </a:cubicBezTo>
                <a:cubicBezTo>
                  <a:pt x="4844" y="3416"/>
                  <a:pt x="4820" y="3529"/>
                  <a:pt x="4831" y="3533"/>
                </a:cubicBezTo>
                <a:cubicBezTo>
                  <a:pt x="4843" y="3538"/>
                  <a:pt x="4872" y="3547"/>
                  <a:pt x="4896" y="3551"/>
                </a:cubicBezTo>
                <a:cubicBezTo>
                  <a:pt x="4928" y="3558"/>
                  <a:pt x="4941" y="3729"/>
                  <a:pt x="4941" y="4137"/>
                </a:cubicBezTo>
                <a:lnTo>
                  <a:pt x="4941" y="4713"/>
                </a:lnTo>
                <a:lnTo>
                  <a:pt x="3039" y="4713"/>
                </a:lnTo>
                <a:lnTo>
                  <a:pt x="1136" y="4713"/>
                </a:lnTo>
                <a:lnTo>
                  <a:pt x="1136" y="4137"/>
                </a:lnTo>
                <a:cubicBezTo>
                  <a:pt x="1136" y="3628"/>
                  <a:pt x="1144" y="3563"/>
                  <a:pt x="1199" y="3582"/>
                </a:cubicBezTo>
                <a:cubicBezTo>
                  <a:pt x="1278" y="3609"/>
                  <a:pt x="1277" y="3539"/>
                  <a:pt x="1192" y="3277"/>
                </a:cubicBezTo>
                <a:cubicBezTo>
                  <a:pt x="1154" y="3161"/>
                  <a:pt x="1131" y="3040"/>
                  <a:pt x="1141" y="3007"/>
                </a:cubicBezTo>
                <a:cubicBezTo>
                  <a:pt x="1151" y="2975"/>
                  <a:pt x="1389" y="2948"/>
                  <a:pt x="1672" y="2948"/>
                </a:cubicBezTo>
                <a:cubicBezTo>
                  <a:pt x="1954" y="2948"/>
                  <a:pt x="2187" y="2940"/>
                  <a:pt x="2189" y="2930"/>
                </a:cubicBezTo>
                <a:cubicBezTo>
                  <a:pt x="2190" y="2920"/>
                  <a:pt x="2198" y="2290"/>
                  <a:pt x="2206" y="1530"/>
                </a:cubicBezTo>
                <a:cubicBezTo>
                  <a:pt x="2216" y="657"/>
                  <a:pt x="2208" y="133"/>
                  <a:pt x="2186" y="104"/>
                </a:cubicBezTo>
                <a:cubicBezTo>
                  <a:pt x="2154" y="65"/>
                  <a:pt x="6" y="49"/>
                  <a:pt x="1" y="88"/>
                </a:cubicBezTo>
                <a:cubicBezTo>
                  <a:pt x="0" y="97"/>
                  <a:pt x="4" y="744"/>
                  <a:pt x="10" y="1526"/>
                </a:cubicBezTo>
                <a:lnTo>
                  <a:pt x="21" y="2948"/>
                </a:lnTo>
                <a:lnTo>
                  <a:pt x="528" y="2948"/>
                </a:lnTo>
                <a:cubicBezTo>
                  <a:pt x="807" y="2948"/>
                  <a:pt x="1047" y="2969"/>
                  <a:pt x="1059" y="2995"/>
                </a:cubicBezTo>
                <a:cubicBezTo>
                  <a:pt x="1072" y="3021"/>
                  <a:pt x="1049" y="3151"/>
                  <a:pt x="1009" y="3284"/>
                </a:cubicBezTo>
                <a:cubicBezTo>
                  <a:pt x="968" y="3416"/>
                  <a:pt x="945" y="3529"/>
                  <a:pt x="956" y="3533"/>
                </a:cubicBezTo>
                <a:cubicBezTo>
                  <a:pt x="967" y="3538"/>
                  <a:pt x="997" y="3547"/>
                  <a:pt x="1021" y="3551"/>
                </a:cubicBezTo>
                <a:cubicBezTo>
                  <a:pt x="1053" y="3558"/>
                  <a:pt x="1065" y="3729"/>
                  <a:pt x="1065" y="4137"/>
                </a:cubicBezTo>
                <a:lnTo>
                  <a:pt x="1065" y="4713"/>
                </a:lnTo>
                <a:lnTo>
                  <a:pt x="541" y="4733"/>
                </a:lnTo>
                <a:lnTo>
                  <a:pt x="16" y="4753"/>
                </a:lnTo>
                <a:lnTo>
                  <a:pt x="16" y="7560"/>
                </a:lnTo>
                <a:lnTo>
                  <a:pt x="16" y="10366"/>
                </a:lnTo>
                <a:lnTo>
                  <a:pt x="530" y="10366"/>
                </a:lnTo>
                <a:cubicBezTo>
                  <a:pt x="813" y="10366"/>
                  <a:pt x="1052" y="10393"/>
                  <a:pt x="1062" y="10425"/>
                </a:cubicBezTo>
                <a:cubicBezTo>
                  <a:pt x="1072" y="10458"/>
                  <a:pt x="1048" y="10588"/>
                  <a:pt x="1010" y="10715"/>
                </a:cubicBezTo>
                <a:cubicBezTo>
                  <a:pt x="925" y="10998"/>
                  <a:pt x="925" y="11026"/>
                  <a:pt x="1003" y="11000"/>
                </a:cubicBezTo>
                <a:cubicBezTo>
                  <a:pt x="1048" y="10984"/>
                  <a:pt x="1069" y="11034"/>
                  <a:pt x="1077" y="11180"/>
                </a:cubicBezTo>
                <a:cubicBezTo>
                  <a:pt x="1098" y="11556"/>
                  <a:pt x="1051" y="11590"/>
                  <a:pt x="510" y="11590"/>
                </a:cubicBezTo>
                <a:lnTo>
                  <a:pt x="16" y="11590"/>
                </a:lnTo>
                <a:lnTo>
                  <a:pt x="16" y="13031"/>
                </a:lnTo>
                <a:lnTo>
                  <a:pt x="16" y="14471"/>
                </a:lnTo>
                <a:lnTo>
                  <a:pt x="1101" y="14471"/>
                </a:lnTo>
                <a:lnTo>
                  <a:pt x="2186" y="14471"/>
                </a:lnTo>
                <a:lnTo>
                  <a:pt x="2185" y="14272"/>
                </a:lnTo>
                <a:cubicBezTo>
                  <a:pt x="2185" y="14163"/>
                  <a:pt x="2192" y="13516"/>
                  <a:pt x="2201" y="12832"/>
                </a:cubicBezTo>
                <a:lnTo>
                  <a:pt x="2218" y="11590"/>
                </a:lnTo>
                <a:lnTo>
                  <a:pt x="2122" y="11586"/>
                </a:lnTo>
                <a:cubicBezTo>
                  <a:pt x="2069" y="11584"/>
                  <a:pt x="1840" y="11586"/>
                  <a:pt x="1614" y="11590"/>
                </a:cubicBezTo>
                <a:cubicBezTo>
                  <a:pt x="1159" y="11598"/>
                  <a:pt x="1104" y="11552"/>
                  <a:pt x="1125" y="11180"/>
                </a:cubicBezTo>
                <a:cubicBezTo>
                  <a:pt x="1133" y="11034"/>
                  <a:pt x="1154" y="10984"/>
                  <a:pt x="1199" y="11000"/>
                </a:cubicBezTo>
                <a:cubicBezTo>
                  <a:pt x="1278" y="11027"/>
                  <a:pt x="1277" y="10956"/>
                  <a:pt x="1192" y="10694"/>
                </a:cubicBezTo>
                <a:cubicBezTo>
                  <a:pt x="1154" y="10578"/>
                  <a:pt x="1131" y="10457"/>
                  <a:pt x="1141" y="10424"/>
                </a:cubicBezTo>
                <a:cubicBezTo>
                  <a:pt x="1161" y="10357"/>
                  <a:pt x="4900" y="10343"/>
                  <a:pt x="4933" y="10410"/>
                </a:cubicBezTo>
                <a:cubicBezTo>
                  <a:pt x="4945" y="10435"/>
                  <a:pt x="4923" y="10583"/>
                  <a:pt x="4884" y="10739"/>
                </a:cubicBezTo>
                <a:cubicBezTo>
                  <a:pt x="4817" y="11005"/>
                  <a:pt x="4817" y="11020"/>
                  <a:pt x="4877" y="11000"/>
                </a:cubicBezTo>
                <a:cubicBezTo>
                  <a:pt x="4930" y="10982"/>
                  <a:pt x="4941" y="11029"/>
                  <a:pt x="4941" y="11266"/>
                </a:cubicBezTo>
                <a:lnTo>
                  <a:pt x="4941" y="11554"/>
                </a:lnTo>
                <a:lnTo>
                  <a:pt x="4408" y="11563"/>
                </a:lnTo>
                <a:lnTo>
                  <a:pt x="3874" y="11573"/>
                </a:lnTo>
                <a:lnTo>
                  <a:pt x="3874" y="13004"/>
                </a:lnTo>
                <a:lnTo>
                  <a:pt x="3874" y="14435"/>
                </a:lnTo>
                <a:lnTo>
                  <a:pt x="4976" y="14435"/>
                </a:lnTo>
                <a:lnTo>
                  <a:pt x="6079" y="14435"/>
                </a:lnTo>
                <a:lnTo>
                  <a:pt x="6088" y="13013"/>
                </a:lnTo>
                <a:lnTo>
                  <a:pt x="6098" y="11590"/>
                </a:lnTo>
                <a:lnTo>
                  <a:pt x="5964" y="11587"/>
                </a:lnTo>
                <a:cubicBezTo>
                  <a:pt x="5890" y="11585"/>
                  <a:pt x="5654" y="11577"/>
                  <a:pt x="5439" y="11569"/>
                </a:cubicBezTo>
                <a:lnTo>
                  <a:pt x="5047" y="11554"/>
                </a:lnTo>
                <a:lnTo>
                  <a:pt x="5035" y="11341"/>
                </a:lnTo>
                <a:cubicBezTo>
                  <a:pt x="5028" y="11203"/>
                  <a:pt x="5044" y="11098"/>
                  <a:pt x="5084" y="11040"/>
                </a:cubicBezTo>
                <a:cubicBezTo>
                  <a:pt x="5140" y="10956"/>
                  <a:pt x="5140" y="10934"/>
                  <a:pt x="5070" y="10705"/>
                </a:cubicBezTo>
                <a:cubicBezTo>
                  <a:pt x="5029" y="10570"/>
                  <a:pt x="5005" y="10439"/>
                  <a:pt x="5018" y="10413"/>
                </a:cubicBezTo>
                <a:cubicBezTo>
                  <a:pt x="5048" y="10353"/>
                  <a:pt x="8779" y="10351"/>
                  <a:pt x="8809" y="10411"/>
                </a:cubicBezTo>
                <a:cubicBezTo>
                  <a:pt x="8821" y="10436"/>
                  <a:pt x="8807" y="10548"/>
                  <a:pt x="8779" y="10660"/>
                </a:cubicBezTo>
                <a:cubicBezTo>
                  <a:pt x="8715" y="10909"/>
                  <a:pt x="8713" y="11019"/>
                  <a:pt x="8771" y="10996"/>
                </a:cubicBezTo>
                <a:cubicBezTo>
                  <a:pt x="8801" y="10984"/>
                  <a:pt x="8816" y="11074"/>
                  <a:pt x="8816" y="11266"/>
                </a:cubicBezTo>
                <a:lnTo>
                  <a:pt x="8816" y="11554"/>
                </a:lnTo>
                <a:lnTo>
                  <a:pt x="8292" y="11574"/>
                </a:lnTo>
                <a:lnTo>
                  <a:pt x="7767" y="11594"/>
                </a:lnTo>
                <a:lnTo>
                  <a:pt x="7767" y="13032"/>
                </a:lnTo>
                <a:lnTo>
                  <a:pt x="7767" y="14471"/>
                </a:lnTo>
                <a:lnTo>
                  <a:pt x="8870" y="14471"/>
                </a:lnTo>
                <a:lnTo>
                  <a:pt x="9973" y="14471"/>
                </a:lnTo>
                <a:lnTo>
                  <a:pt x="9963" y="13021"/>
                </a:lnTo>
                <a:lnTo>
                  <a:pt x="9954" y="11572"/>
                </a:lnTo>
                <a:lnTo>
                  <a:pt x="9438" y="11563"/>
                </a:lnTo>
                <a:lnTo>
                  <a:pt x="8923" y="11554"/>
                </a:lnTo>
                <a:lnTo>
                  <a:pt x="8911" y="11341"/>
                </a:lnTo>
                <a:cubicBezTo>
                  <a:pt x="8903" y="11202"/>
                  <a:pt x="8920" y="11098"/>
                  <a:pt x="8960" y="11039"/>
                </a:cubicBezTo>
                <a:cubicBezTo>
                  <a:pt x="9017" y="10954"/>
                  <a:pt x="9016" y="10933"/>
                  <a:pt x="8948" y="10699"/>
                </a:cubicBezTo>
                <a:cubicBezTo>
                  <a:pt x="8908" y="10562"/>
                  <a:pt x="8885" y="10431"/>
                  <a:pt x="8896" y="10407"/>
                </a:cubicBezTo>
                <a:cubicBezTo>
                  <a:pt x="8934" y="10331"/>
                  <a:pt x="12668" y="10360"/>
                  <a:pt x="12691" y="10438"/>
                </a:cubicBezTo>
                <a:cubicBezTo>
                  <a:pt x="12703" y="10477"/>
                  <a:pt x="12688" y="10582"/>
                  <a:pt x="12658" y="10670"/>
                </a:cubicBezTo>
                <a:cubicBezTo>
                  <a:pt x="12591" y="10863"/>
                  <a:pt x="12586" y="11020"/>
                  <a:pt x="12647" y="10996"/>
                </a:cubicBezTo>
                <a:cubicBezTo>
                  <a:pt x="12676" y="10984"/>
                  <a:pt x="12691" y="11074"/>
                  <a:pt x="12691" y="11266"/>
                </a:cubicBezTo>
                <a:lnTo>
                  <a:pt x="12691" y="11554"/>
                </a:lnTo>
                <a:lnTo>
                  <a:pt x="12167" y="11574"/>
                </a:lnTo>
                <a:lnTo>
                  <a:pt x="11643" y="11594"/>
                </a:lnTo>
                <a:lnTo>
                  <a:pt x="11643" y="13032"/>
                </a:lnTo>
                <a:lnTo>
                  <a:pt x="11643" y="14471"/>
                </a:lnTo>
                <a:lnTo>
                  <a:pt x="12746" y="14471"/>
                </a:lnTo>
                <a:lnTo>
                  <a:pt x="13848" y="14471"/>
                </a:lnTo>
                <a:lnTo>
                  <a:pt x="13839" y="13023"/>
                </a:lnTo>
                <a:lnTo>
                  <a:pt x="13829" y="11575"/>
                </a:lnTo>
                <a:lnTo>
                  <a:pt x="13314" y="11565"/>
                </a:lnTo>
                <a:lnTo>
                  <a:pt x="12798" y="11554"/>
                </a:lnTo>
                <a:lnTo>
                  <a:pt x="12787" y="11319"/>
                </a:lnTo>
                <a:cubicBezTo>
                  <a:pt x="12779" y="11158"/>
                  <a:pt x="12793" y="11072"/>
                  <a:pt x="12832" y="11042"/>
                </a:cubicBezTo>
                <a:cubicBezTo>
                  <a:pt x="12905" y="10985"/>
                  <a:pt x="12901" y="10898"/>
                  <a:pt x="12817" y="10657"/>
                </a:cubicBezTo>
                <a:cubicBezTo>
                  <a:pt x="12778" y="10547"/>
                  <a:pt x="12757" y="10437"/>
                  <a:pt x="12769" y="10411"/>
                </a:cubicBezTo>
                <a:cubicBezTo>
                  <a:pt x="12808" y="10332"/>
                  <a:pt x="16542" y="10358"/>
                  <a:pt x="16567" y="10438"/>
                </a:cubicBezTo>
                <a:cubicBezTo>
                  <a:pt x="16579" y="10477"/>
                  <a:pt x="16560" y="10607"/>
                  <a:pt x="16526" y="10725"/>
                </a:cubicBezTo>
                <a:cubicBezTo>
                  <a:pt x="16466" y="10931"/>
                  <a:pt x="16466" y="10944"/>
                  <a:pt x="16527" y="11035"/>
                </a:cubicBezTo>
                <a:cubicBezTo>
                  <a:pt x="16569" y="11098"/>
                  <a:pt x="16587" y="11199"/>
                  <a:pt x="16579" y="11341"/>
                </a:cubicBezTo>
                <a:lnTo>
                  <a:pt x="16567" y="11554"/>
                </a:lnTo>
                <a:lnTo>
                  <a:pt x="16105" y="11568"/>
                </a:lnTo>
                <a:cubicBezTo>
                  <a:pt x="15851" y="11575"/>
                  <a:pt x="15614" y="11583"/>
                  <a:pt x="15580" y="11586"/>
                </a:cubicBezTo>
                <a:cubicBezTo>
                  <a:pt x="15523" y="11590"/>
                  <a:pt x="15518" y="11709"/>
                  <a:pt x="15518" y="13031"/>
                </a:cubicBezTo>
                <a:lnTo>
                  <a:pt x="15518" y="14471"/>
                </a:lnTo>
                <a:lnTo>
                  <a:pt x="16620" y="14471"/>
                </a:lnTo>
                <a:lnTo>
                  <a:pt x="17722" y="14471"/>
                </a:lnTo>
                <a:lnTo>
                  <a:pt x="17722" y="13032"/>
                </a:lnTo>
                <a:lnTo>
                  <a:pt x="17722" y="11594"/>
                </a:lnTo>
                <a:lnTo>
                  <a:pt x="17198" y="11574"/>
                </a:lnTo>
                <a:lnTo>
                  <a:pt x="16673" y="11554"/>
                </a:lnTo>
                <a:lnTo>
                  <a:pt x="16662" y="11341"/>
                </a:lnTo>
                <a:cubicBezTo>
                  <a:pt x="16654" y="11199"/>
                  <a:pt x="16671" y="11098"/>
                  <a:pt x="16713" y="11035"/>
                </a:cubicBezTo>
                <a:cubicBezTo>
                  <a:pt x="16774" y="10944"/>
                  <a:pt x="16775" y="10931"/>
                  <a:pt x="16714" y="10725"/>
                </a:cubicBezTo>
                <a:cubicBezTo>
                  <a:pt x="16680" y="10607"/>
                  <a:pt x="16661" y="10477"/>
                  <a:pt x="16673" y="10438"/>
                </a:cubicBezTo>
                <a:cubicBezTo>
                  <a:pt x="16704" y="10339"/>
                  <a:pt x="20412" y="10339"/>
                  <a:pt x="20442" y="10438"/>
                </a:cubicBezTo>
                <a:cubicBezTo>
                  <a:pt x="20454" y="10477"/>
                  <a:pt x="20436" y="10607"/>
                  <a:pt x="20401" y="10725"/>
                </a:cubicBezTo>
                <a:cubicBezTo>
                  <a:pt x="20341" y="10931"/>
                  <a:pt x="20341" y="10944"/>
                  <a:pt x="20402" y="11035"/>
                </a:cubicBezTo>
                <a:cubicBezTo>
                  <a:pt x="20445" y="11098"/>
                  <a:pt x="20462" y="11199"/>
                  <a:pt x="20454" y="11341"/>
                </a:cubicBezTo>
                <a:lnTo>
                  <a:pt x="20442" y="11554"/>
                </a:lnTo>
                <a:lnTo>
                  <a:pt x="19926" y="11557"/>
                </a:lnTo>
                <a:lnTo>
                  <a:pt x="19411" y="11559"/>
                </a:lnTo>
                <a:lnTo>
                  <a:pt x="19401" y="13015"/>
                </a:lnTo>
                <a:lnTo>
                  <a:pt x="19392" y="14471"/>
                </a:lnTo>
                <a:lnTo>
                  <a:pt x="20495" y="14471"/>
                </a:lnTo>
                <a:lnTo>
                  <a:pt x="21598" y="14471"/>
                </a:lnTo>
                <a:lnTo>
                  <a:pt x="21598" y="13031"/>
                </a:lnTo>
                <a:cubicBezTo>
                  <a:pt x="21598" y="11928"/>
                  <a:pt x="21587" y="11589"/>
                  <a:pt x="21553" y="11587"/>
                </a:cubicBezTo>
                <a:cubicBezTo>
                  <a:pt x="21529" y="11585"/>
                  <a:pt x="21293" y="11577"/>
                  <a:pt x="21029" y="11569"/>
                </a:cubicBezTo>
                <a:lnTo>
                  <a:pt x="20549" y="11554"/>
                </a:lnTo>
                <a:lnTo>
                  <a:pt x="20549" y="11266"/>
                </a:lnTo>
                <a:cubicBezTo>
                  <a:pt x="20549" y="11074"/>
                  <a:pt x="20564" y="10984"/>
                  <a:pt x="20593" y="10996"/>
                </a:cubicBezTo>
                <a:cubicBezTo>
                  <a:pt x="20654" y="11020"/>
                  <a:pt x="20649" y="10863"/>
                  <a:pt x="20582" y="10670"/>
                </a:cubicBezTo>
                <a:cubicBezTo>
                  <a:pt x="20552" y="10582"/>
                  <a:pt x="20537" y="10477"/>
                  <a:pt x="20549" y="10438"/>
                </a:cubicBezTo>
                <a:cubicBezTo>
                  <a:pt x="20562" y="10395"/>
                  <a:pt x="20781" y="10366"/>
                  <a:pt x="21084" y="10366"/>
                </a:cubicBezTo>
                <a:lnTo>
                  <a:pt x="21598" y="10366"/>
                </a:lnTo>
                <a:lnTo>
                  <a:pt x="21598" y="7560"/>
                </a:lnTo>
                <a:lnTo>
                  <a:pt x="21598" y="4753"/>
                </a:lnTo>
                <a:lnTo>
                  <a:pt x="21073" y="4733"/>
                </a:lnTo>
                <a:lnTo>
                  <a:pt x="20549" y="4713"/>
                </a:lnTo>
                <a:lnTo>
                  <a:pt x="20549" y="4137"/>
                </a:lnTo>
                <a:cubicBezTo>
                  <a:pt x="20549" y="3714"/>
                  <a:pt x="20561" y="3565"/>
                  <a:pt x="20593" y="3579"/>
                </a:cubicBezTo>
                <a:cubicBezTo>
                  <a:pt x="20654" y="3603"/>
                  <a:pt x="20649" y="3446"/>
                  <a:pt x="20582" y="3253"/>
                </a:cubicBezTo>
                <a:cubicBezTo>
                  <a:pt x="20552" y="3165"/>
                  <a:pt x="20537" y="3060"/>
                  <a:pt x="20549" y="3020"/>
                </a:cubicBezTo>
                <a:cubicBezTo>
                  <a:pt x="20562" y="2978"/>
                  <a:pt x="20781" y="2948"/>
                  <a:pt x="21084" y="2948"/>
                </a:cubicBezTo>
                <a:lnTo>
                  <a:pt x="21598" y="2948"/>
                </a:lnTo>
                <a:lnTo>
                  <a:pt x="21598" y="1508"/>
                </a:lnTo>
                <a:cubicBezTo>
                  <a:pt x="21598" y="405"/>
                  <a:pt x="21587" y="68"/>
                  <a:pt x="21553" y="66"/>
                </a:cubicBezTo>
                <a:cubicBezTo>
                  <a:pt x="21421" y="61"/>
                  <a:pt x="19475" y="57"/>
                  <a:pt x="19438" y="62"/>
                </a:cubicBezTo>
                <a:cubicBezTo>
                  <a:pt x="19404" y="67"/>
                  <a:pt x="19393" y="407"/>
                  <a:pt x="19393" y="1508"/>
                </a:cubicBezTo>
                <a:lnTo>
                  <a:pt x="19393" y="2948"/>
                </a:lnTo>
                <a:lnTo>
                  <a:pt x="19907" y="2948"/>
                </a:lnTo>
                <a:cubicBezTo>
                  <a:pt x="20225" y="2948"/>
                  <a:pt x="20429" y="2977"/>
                  <a:pt x="20443" y="3023"/>
                </a:cubicBezTo>
                <a:cubicBezTo>
                  <a:pt x="20456" y="3065"/>
                  <a:pt x="20440" y="3177"/>
                  <a:pt x="20409" y="3273"/>
                </a:cubicBezTo>
                <a:cubicBezTo>
                  <a:pt x="20342" y="3482"/>
                  <a:pt x="20337" y="3603"/>
                  <a:pt x="20398" y="3579"/>
                </a:cubicBezTo>
                <a:cubicBezTo>
                  <a:pt x="20430" y="3565"/>
                  <a:pt x="20442" y="3714"/>
                  <a:pt x="20442" y="4137"/>
                </a:cubicBezTo>
                <a:lnTo>
                  <a:pt x="20442" y="4713"/>
                </a:lnTo>
                <a:lnTo>
                  <a:pt x="18558" y="4713"/>
                </a:lnTo>
                <a:lnTo>
                  <a:pt x="16673" y="4713"/>
                </a:lnTo>
                <a:lnTo>
                  <a:pt x="16673" y="4137"/>
                </a:lnTo>
                <a:cubicBezTo>
                  <a:pt x="16673" y="3714"/>
                  <a:pt x="16685" y="3565"/>
                  <a:pt x="16718" y="3579"/>
                </a:cubicBezTo>
                <a:cubicBezTo>
                  <a:pt x="16779" y="3603"/>
                  <a:pt x="16774" y="3446"/>
                  <a:pt x="16707" y="3253"/>
                </a:cubicBezTo>
                <a:cubicBezTo>
                  <a:pt x="16677" y="3165"/>
                  <a:pt x="16661" y="3060"/>
                  <a:pt x="16673" y="3020"/>
                </a:cubicBezTo>
                <a:cubicBezTo>
                  <a:pt x="16686" y="2978"/>
                  <a:pt x="16906" y="2948"/>
                  <a:pt x="17209" y="2948"/>
                </a:cubicBezTo>
                <a:lnTo>
                  <a:pt x="17724" y="2948"/>
                </a:lnTo>
                <a:lnTo>
                  <a:pt x="17714" y="1492"/>
                </a:lnTo>
                <a:lnTo>
                  <a:pt x="17704" y="35"/>
                </a:lnTo>
                <a:lnTo>
                  <a:pt x="16691" y="33"/>
                </a:lnTo>
                <a:cubicBezTo>
                  <a:pt x="16134" y="32"/>
                  <a:pt x="15642" y="42"/>
                  <a:pt x="15598" y="57"/>
                </a:cubicBezTo>
                <a:cubicBezTo>
                  <a:pt x="15518" y="85"/>
                  <a:pt x="15518" y="89"/>
                  <a:pt x="15518" y="1517"/>
                </a:cubicBezTo>
                <a:lnTo>
                  <a:pt x="15518" y="2948"/>
                </a:lnTo>
                <a:lnTo>
                  <a:pt x="16031" y="2948"/>
                </a:lnTo>
                <a:cubicBezTo>
                  <a:pt x="16335" y="2948"/>
                  <a:pt x="16554" y="2978"/>
                  <a:pt x="16567" y="3020"/>
                </a:cubicBezTo>
                <a:cubicBezTo>
                  <a:pt x="16579" y="3060"/>
                  <a:pt x="16564" y="3165"/>
                  <a:pt x="16533" y="3253"/>
                </a:cubicBezTo>
                <a:cubicBezTo>
                  <a:pt x="16466" y="3446"/>
                  <a:pt x="16461" y="3603"/>
                  <a:pt x="16522" y="3579"/>
                </a:cubicBezTo>
                <a:cubicBezTo>
                  <a:pt x="16555" y="3565"/>
                  <a:pt x="16567" y="3714"/>
                  <a:pt x="16567" y="4137"/>
                </a:cubicBezTo>
                <a:lnTo>
                  <a:pt x="16567" y="4713"/>
                </a:lnTo>
                <a:lnTo>
                  <a:pt x="14683" y="4713"/>
                </a:lnTo>
                <a:lnTo>
                  <a:pt x="12798" y="4713"/>
                </a:lnTo>
                <a:lnTo>
                  <a:pt x="12798" y="4137"/>
                </a:lnTo>
                <a:cubicBezTo>
                  <a:pt x="12798" y="3714"/>
                  <a:pt x="12810" y="3565"/>
                  <a:pt x="12842" y="3579"/>
                </a:cubicBezTo>
                <a:cubicBezTo>
                  <a:pt x="12903" y="3603"/>
                  <a:pt x="12898" y="3482"/>
                  <a:pt x="12831" y="3273"/>
                </a:cubicBezTo>
                <a:cubicBezTo>
                  <a:pt x="12800" y="3177"/>
                  <a:pt x="12784" y="3065"/>
                  <a:pt x="12797" y="3023"/>
                </a:cubicBezTo>
                <a:cubicBezTo>
                  <a:pt x="12811" y="2977"/>
                  <a:pt x="13015" y="2948"/>
                  <a:pt x="13334" y="2948"/>
                </a:cubicBezTo>
                <a:lnTo>
                  <a:pt x="13848" y="2948"/>
                </a:lnTo>
                <a:lnTo>
                  <a:pt x="13839" y="1490"/>
                </a:lnTo>
                <a:lnTo>
                  <a:pt x="13829" y="32"/>
                </a:lnTo>
                <a:lnTo>
                  <a:pt x="12745" y="35"/>
                </a:lnTo>
                <a:lnTo>
                  <a:pt x="11660" y="37"/>
                </a:lnTo>
                <a:lnTo>
                  <a:pt x="11651" y="1493"/>
                </a:lnTo>
                <a:lnTo>
                  <a:pt x="11641" y="2948"/>
                </a:lnTo>
                <a:lnTo>
                  <a:pt x="12155" y="2948"/>
                </a:lnTo>
                <a:cubicBezTo>
                  <a:pt x="12459" y="2948"/>
                  <a:pt x="12678" y="2978"/>
                  <a:pt x="12691" y="3020"/>
                </a:cubicBezTo>
                <a:cubicBezTo>
                  <a:pt x="12703" y="3060"/>
                  <a:pt x="12688" y="3165"/>
                  <a:pt x="12658" y="3253"/>
                </a:cubicBezTo>
                <a:cubicBezTo>
                  <a:pt x="12591" y="3446"/>
                  <a:pt x="12586" y="3603"/>
                  <a:pt x="12647" y="3579"/>
                </a:cubicBezTo>
                <a:cubicBezTo>
                  <a:pt x="12679" y="3565"/>
                  <a:pt x="12691" y="3714"/>
                  <a:pt x="12691" y="4137"/>
                </a:cubicBezTo>
                <a:lnTo>
                  <a:pt x="12691" y="4713"/>
                </a:lnTo>
                <a:lnTo>
                  <a:pt x="10807" y="4713"/>
                </a:lnTo>
                <a:lnTo>
                  <a:pt x="8923" y="4713"/>
                </a:lnTo>
                <a:lnTo>
                  <a:pt x="8923" y="4137"/>
                </a:lnTo>
                <a:cubicBezTo>
                  <a:pt x="8923" y="3714"/>
                  <a:pt x="8935" y="3565"/>
                  <a:pt x="8967" y="3579"/>
                </a:cubicBezTo>
                <a:cubicBezTo>
                  <a:pt x="9032" y="3605"/>
                  <a:pt x="9021" y="3468"/>
                  <a:pt x="8941" y="3240"/>
                </a:cubicBezTo>
                <a:cubicBezTo>
                  <a:pt x="8903" y="3130"/>
                  <a:pt x="8882" y="3020"/>
                  <a:pt x="8894" y="2994"/>
                </a:cubicBezTo>
                <a:cubicBezTo>
                  <a:pt x="8906" y="2969"/>
                  <a:pt x="9154" y="2948"/>
                  <a:pt x="9444" y="2948"/>
                </a:cubicBezTo>
                <a:lnTo>
                  <a:pt x="9971" y="2948"/>
                </a:lnTo>
                <a:lnTo>
                  <a:pt x="9971" y="1516"/>
                </a:lnTo>
                <a:cubicBezTo>
                  <a:pt x="9971" y="238"/>
                  <a:pt x="9965" y="79"/>
                  <a:pt x="9912" y="37"/>
                </a:cubicBezTo>
                <a:cubicBezTo>
                  <a:pt x="9877" y="10"/>
                  <a:pt x="9370" y="-2"/>
                  <a:pt x="8864" y="0"/>
                </a:cubicBezTo>
                <a:close/>
                <a:moveTo>
                  <a:pt x="12744" y="15298"/>
                </a:moveTo>
                <a:lnTo>
                  <a:pt x="12673" y="15469"/>
                </a:lnTo>
                <a:cubicBezTo>
                  <a:pt x="12594" y="15660"/>
                  <a:pt x="12580" y="15848"/>
                  <a:pt x="12647" y="15820"/>
                </a:cubicBezTo>
                <a:cubicBezTo>
                  <a:pt x="12675" y="15809"/>
                  <a:pt x="12691" y="15884"/>
                  <a:pt x="12691" y="16019"/>
                </a:cubicBezTo>
                <a:lnTo>
                  <a:pt x="12691" y="16235"/>
                </a:lnTo>
                <a:lnTo>
                  <a:pt x="12194" y="16244"/>
                </a:lnTo>
                <a:cubicBezTo>
                  <a:pt x="11920" y="16249"/>
                  <a:pt x="11680" y="16256"/>
                  <a:pt x="11660" y="16261"/>
                </a:cubicBezTo>
                <a:cubicBezTo>
                  <a:pt x="11638" y="16267"/>
                  <a:pt x="11629" y="16789"/>
                  <a:pt x="11635" y="17711"/>
                </a:cubicBezTo>
                <a:lnTo>
                  <a:pt x="11646" y="19151"/>
                </a:lnTo>
                <a:lnTo>
                  <a:pt x="12747" y="19151"/>
                </a:lnTo>
                <a:lnTo>
                  <a:pt x="13848" y="19151"/>
                </a:lnTo>
                <a:lnTo>
                  <a:pt x="13839" y="17693"/>
                </a:lnTo>
                <a:lnTo>
                  <a:pt x="13829" y="16235"/>
                </a:lnTo>
                <a:lnTo>
                  <a:pt x="13314" y="16235"/>
                </a:lnTo>
                <a:cubicBezTo>
                  <a:pt x="12806" y="16235"/>
                  <a:pt x="12798" y="16233"/>
                  <a:pt x="12787" y="16073"/>
                </a:cubicBezTo>
                <a:cubicBezTo>
                  <a:pt x="12780" y="15976"/>
                  <a:pt x="12798" y="15893"/>
                  <a:pt x="12831" y="15867"/>
                </a:cubicBezTo>
                <a:cubicBezTo>
                  <a:pt x="12905" y="15809"/>
                  <a:pt x="12901" y="15697"/>
                  <a:pt x="12815" y="15479"/>
                </a:cubicBezTo>
                <a:lnTo>
                  <a:pt x="12744" y="15298"/>
                </a:lnTo>
                <a:close/>
                <a:moveTo>
                  <a:pt x="1112" y="15341"/>
                </a:moveTo>
                <a:cubicBezTo>
                  <a:pt x="1068" y="15320"/>
                  <a:pt x="1025" y="15458"/>
                  <a:pt x="947" y="15789"/>
                </a:cubicBezTo>
                <a:cubicBezTo>
                  <a:pt x="940" y="15822"/>
                  <a:pt x="963" y="15838"/>
                  <a:pt x="1000" y="15825"/>
                </a:cubicBezTo>
                <a:cubicBezTo>
                  <a:pt x="1049" y="15808"/>
                  <a:pt x="1065" y="15847"/>
                  <a:pt x="1065" y="15983"/>
                </a:cubicBezTo>
                <a:lnTo>
                  <a:pt x="1065" y="16163"/>
                </a:lnTo>
                <a:lnTo>
                  <a:pt x="603" y="16180"/>
                </a:lnTo>
                <a:cubicBezTo>
                  <a:pt x="349" y="16190"/>
                  <a:pt x="109" y="16213"/>
                  <a:pt x="70" y="16231"/>
                </a:cubicBezTo>
                <a:cubicBezTo>
                  <a:pt x="1" y="16263"/>
                  <a:pt x="-1" y="16320"/>
                  <a:pt x="4" y="17654"/>
                </a:cubicBezTo>
                <a:cubicBezTo>
                  <a:pt x="7" y="18418"/>
                  <a:pt x="11" y="19067"/>
                  <a:pt x="13" y="19097"/>
                </a:cubicBezTo>
                <a:cubicBezTo>
                  <a:pt x="15" y="19127"/>
                  <a:pt x="504" y="19151"/>
                  <a:pt x="1101" y="19151"/>
                </a:cubicBezTo>
                <a:cubicBezTo>
                  <a:pt x="1697" y="19151"/>
                  <a:pt x="2186" y="19127"/>
                  <a:pt x="2186" y="19097"/>
                </a:cubicBezTo>
                <a:cubicBezTo>
                  <a:pt x="2186" y="19067"/>
                  <a:pt x="2189" y="18412"/>
                  <a:pt x="2192" y="17639"/>
                </a:cubicBezTo>
                <a:lnTo>
                  <a:pt x="2198" y="16235"/>
                </a:lnTo>
                <a:lnTo>
                  <a:pt x="1703" y="16215"/>
                </a:lnTo>
                <a:cubicBezTo>
                  <a:pt x="1430" y="16204"/>
                  <a:pt x="1186" y="16180"/>
                  <a:pt x="1161" y="16161"/>
                </a:cubicBezTo>
                <a:cubicBezTo>
                  <a:pt x="1088" y="16109"/>
                  <a:pt x="1124" y="15798"/>
                  <a:pt x="1199" y="15823"/>
                </a:cubicBezTo>
                <a:cubicBezTo>
                  <a:pt x="1276" y="15850"/>
                  <a:pt x="1277" y="15807"/>
                  <a:pt x="1200" y="15544"/>
                </a:cubicBezTo>
                <a:cubicBezTo>
                  <a:pt x="1165" y="15424"/>
                  <a:pt x="1139" y="15354"/>
                  <a:pt x="1112" y="15341"/>
                </a:cubicBezTo>
                <a:close/>
                <a:moveTo>
                  <a:pt x="8874" y="15347"/>
                </a:moveTo>
                <a:cubicBezTo>
                  <a:pt x="8847" y="15337"/>
                  <a:pt x="8819" y="15388"/>
                  <a:pt x="8782" y="15495"/>
                </a:cubicBezTo>
                <a:cubicBezTo>
                  <a:pt x="8716" y="15687"/>
                  <a:pt x="8711" y="15845"/>
                  <a:pt x="8771" y="15820"/>
                </a:cubicBezTo>
                <a:cubicBezTo>
                  <a:pt x="8831" y="15796"/>
                  <a:pt x="8850" y="16119"/>
                  <a:pt x="8792" y="16160"/>
                </a:cubicBezTo>
                <a:cubicBezTo>
                  <a:pt x="8766" y="16178"/>
                  <a:pt x="8529" y="16203"/>
                  <a:pt x="8265" y="16214"/>
                </a:cubicBezTo>
                <a:lnTo>
                  <a:pt x="7785" y="16235"/>
                </a:lnTo>
                <a:lnTo>
                  <a:pt x="7776" y="17693"/>
                </a:lnTo>
                <a:lnTo>
                  <a:pt x="7766" y="19151"/>
                </a:lnTo>
                <a:lnTo>
                  <a:pt x="8869" y="19151"/>
                </a:lnTo>
                <a:lnTo>
                  <a:pt x="9973" y="19151"/>
                </a:lnTo>
                <a:lnTo>
                  <a:pt x="9963" y="17693"/>
                </a:lnTo>
                <a:lnTo>
                  <a:pt x="9954" y="16235"/>
                </a:lnTo>
                <a:lnTo>
                  <a:pt x="9439" y="16235"/>
                </a:lnTo>
                <a:cubicBezTo>
                  <a:pt x="8958" y="16235"/>
                  <a:pt x="8923" y="16226"/>
                  <a:pt x="8911" y="16096"/>
                </a:cubicBezTo>
                <a:cubicBezTo>
                  <a:pt x="8903" y="16019"/>
                  <a:pt x="8924" y="15916"/>
                  <a:pt x="8957" y="15868"/>
                </a:cubicBezTo>
                <a:cubicBezTo>
                  <a:pt x="9012" y="15786"/>
                  <a:pt x="9012" y="15762"/>
                  <a:pt x="8960" y="15557"/>
                </a:cubicBezTo>
                <a:cubicBezTo>
                  <a:pt x="8926" y="15425"/>
                  <a:pt x="8900" y="15356"/>
                  <a:pt x="8874" y="15347"/>
                </a:cubicBezTo>
                <a:close/>
                <a:moveTo>
                  <a:pt x="4974" y="15349"/>
                </a:moveTo>
                <a:cubicBezTo>
                  <a:pt x="4943" y="15354"/>
                  <a:pt x="4913" y="15433"/>
                  <a:pt x="4876" y="15590"/>
                </a:cubicBezTo>
                <a:cubicBezTo>
                  <a:pt x="4819" y="15831"/>
                  <a:pt x="4819" y="15845"/>
                  <a:pt x="4877" y="15824"/>
                </a:cubicBezTo>
                <a:cubicBezTo>
                  <a:pt x="4943" y="15802"/>
                  <a:pt x="4986" y="16029"/>
                  <a:pt x="4935" y="16130"/>
                </a:cubicBezTo>
                <a:cubicBezTo>
                  <a:pt x="4919" y="16163"/>
                  <a:pt x="4689" y="16196"/>
                  <a:pt x="4425" y="16204"/>
                </a:cubicBezTo>
                <a:cubicBezTo>
                  <a:pt x="4161" y="16213"/>
                  <a:pt x="3929" y="16232"/>
                  <a:pt x="3910" y="16246"/>
                </a:cubicBezTo>
                <a:cubicBezTo>
                  <a:pt x="3888" y="16262"/>
                  <a:pt x="3877" y="16618"/>
                  <a:pt x="3882" y="17154"/>
                </a:cubicBezTo>
                <a:cubicBezTo>
                  <a:pt x="3886" y="17639"/>
                  <a:pt x="3890" y="18287"/>
                  <a:pt x="3891" y="18594"/>
                </a:cubicBezTo>
                <a:lnTo>
                  <a:pt x="3892" y="19153"/>
                </a:lnTo>
                <a:lnTo>
                  <a:pt x="4985" y="19134"/>
                </a:lnTo>
                <a:lnTo>
                  <a:pt x="6079" y="19115"/>
                </a:lnTo>
                <a:lnTo>
                  <a:pt x="6079" y="17675"/>
                </a:lnTo>
                <a:lnTo>
                  <a:pt x="6079" y="16235"/>
                </a:lnTo>
                <a:lnTo>
                  <a:pt x="5570" y="16215"/>
                </a:lnTo>
                <a:cubicBezTo>
                  <a:pt x="5141" y="16198"/>
                  <a:pt x="5059" y="16176"/>
                  <a:pt x="5040" y="16078"/>
                </a:cubicBezTo>
                <a:cubicBezTo>
                  <a:pt x="5027" y="16009"/>
                  <a:pt x="5044" y="15925"/>
                  <a:pt x="5081" y="15870"/>
                </a:cubicBezTo>
                <a:cubicBezTo>
                  <a:pt x="5141" y="15781"/>
                  <a:pt x="5140" y="15767"/>
                  <a:pt x="5079" y="15556"/>
                </a:cubicBezTo>
                <a:cubicBezTo>
                  <a:pt x="5037" y="15413"/>
                  <a:pt x="5005" y="15343"/>
                  <a:pt x="4974" y="15349"/>
                </a:cubicBezTo>
                <a:close/>
                <a:moveTo>
                  <a:pt x="16620" y="15371"/>
                </a:moveTo>
                <a:cubicBezTo>
                  <a:pt x="16598" y="15371"/>
                  <a:pt x="16554" y="15459"/>
                  <a:pt x="16521" y="15567"/>
                </a:cubicBezTo>
                <a:cubicBezTo>
                  <a:pt x="16466" y="15752"/>
                  <a:pt x="16466" y="15769"/>
                  <a:pt x="16529" y="15863"/>
                </a:cubicBezTo>
                <a:cubicBezTo>
                  <a:pt x="16570" y="15923"/>
                  <a:pt x="16587" y="16007"/>
                  <a:pt x="16574" y="16080"/>
                </a:cubicBezTo>
                <a:cubicBezTo>
                  <a:pt x="16555" y="16180"/>
                  <a:pt x="16485" y="16200"/>
                  <a:pt x="16115" y="16206"/>
                </a:cubicBezTo>
                <a:cubicBezTo>
                  <a:pt x="15875" y="16210"/>
                  <a:pt x="15646" y="16219"/>
                  <a:pt x="15607" y="16224"/>
                </a:cubicBezTo>
                <a:cubicBezTo>
                  <a:pt x="15539" y="16234"/>
                  <a:pt x="15535" y="16294"/>
                  <a:pt x="15526" y="17693"/>
                </a:cubicBezTo>
                <a:lnTo>
                  <a:pt x="15516" y="19151"/>
                </a:lnTo>
                <a:lnTo>
                  <a:pt x="16620" y="19151"/>
                </a:lnTo>
                <a:lnTo>
                  <a:pt x="17722" y="19151"/>
                </a:lnTo>
                <a:lnTo>
                  <a:pt x="17722" y="17720"/>
                </a:lnTo>
                <a:lnTo>
                  <a:pt x="17722" y="16288"/>
                </a:lnTo>
                <a:lnTo>
                  <a:pt x="17611" y="16244"/>
                </a:lnTo>
                <a:cubicBezTo>
                  <a:pt x="17550" y="16220"/>
                  <a:pt x="17317" y="16199"/>
                  <a:pt x="17094" y="16199"/>
                </a:cubicBezTo>
                <a:cubicBezTo>
                  <a:pt x="16751" y="16199"/>
                  <a:pt x="16685" y="16180"/>
                  <a:pt x="16666" y="16080"/>
                </a:cubicBezTo>
                <a:cubicBezTo>
                  <a:pt x="16653" y="16007"/>
                  <a:pt x="16670" y="15923"/>
                  <a:pt x="16711" y="15863"/>
                </a:cubicBezTo>
                <a:cubicBezTo>
                  <a:pt x="16774" y="15769"/>
                  <a:pt x="16774" y="15752"/>
                  <a:pt x="16719" y="15567"/>
                </a:cubicBezTo>
                <a:cubicBezTo>
                  <a:pt x="16686" y="15459"/>
                  <a:pt x="16642" y="15371"/>
                  <a:pt x="16620" y="15371"/>
                </a:cubicBezTo>
                <a:close/>
                <a:moveTo>
                  <a:pt x="20495" y="15371"/>
                </a:moveTo>
                <a:cubicBezTo>
                  <a:pt x="20473" y="15371"/>
                  <a:pt x="20429" y="15459"/>
                  <a:pt x="20397" y="15567"/>
                </a:cubicBezTo>
                <a:cubicBezTo>
                  <a:pt x="20341" y="15752"/>
                  <a:pt x="20341" y="15769"/>
                  <a:pt x="20405" y="15863"/>
                </a:cubicBezTo>
                <a:cubicBezTo>
                  <a:pt x="20446" y="15923"/>
                  <a:pt x="20463" y="16007"/>
                  <a:pt x="20449" y="16080"/>
                </a:cubicBezTo>
                <a:cubicBezTo>
                  <a:pt x="20430" y="16179"/>
                  <a:pt x="20363" y="16200"/>
                  <a:pt x="20026" y="16207"/>
                </a:cubicBezTo>
                <a:cubicBezTo>
                  <a:pt x="19805" y="16212"/>
                  <a:pt x="19609" y="16210"/>
                  <a:pt x="19591" y="16203"/>
                </a:cubicBezTo>
                <a:cubicBezTo>
                  <a:pt x="19573" y="16196"/>
                  <a:pt x="19521" y="16208"/>
                  <a:pt x="19475" y="16231"/>
                </a:cubicBezTo>
                <a:lnTo>
                  <a:pt x="19393" y="16273"/>
                </a:lnTo>
                <a:lnTo>
                  <a:pt x="19393" y="17712"/>
                </a:lnTo>
                <a:lnTo>
                  <a:pt x="19393" y="19151"/>
                </a:lnTo>
                <a:lnTo>
                  <a:pt x="20496" y="19151"/>
                </a:lnTo>
                <a:lnTo>
                  <a:pt x="21599" y="19151"/>
                </a:lnTo>
                <a:lnTo>
                  <a:pt x="21590" y="17693"/>
                </a:lnTo>
                <a:lnTo>
                  <a:pt x="21580" y="16235"/>
                </a:lnTo>
                <a:lnTo>
                  <a:pt x="21065" y="16220"/>
                </a:lnTo>
                <a:cubicBezTo>
                  <a:pt x="20607" y="16208"/>
                  <a:pt x="20547" y="16192"/>
                  <a:pt x="20536" y="16081"/>
                </a:cubicBezTo>
                <a:cubicBezTo>
                  <a:pt x="20529" y="16012"/>
                  <a:pt x="20553" y="15913"/>
                  <a:pt x="20588" y="15861"/>
                </a:cubicBezTo>
                <a:cubicBezTo>
                  <a:pt x="20649" y="15770"/>
                  <a:pt x="20650" y="15752"/>
                  <a:pt x="20594" y="15567"/>
                </a:cubicBezTo>
                <a:cubicBezTo>
                  <a:pt x="20562" y="15459"/>
                  <a:pt x="20517" y="15371"/>
                  <a:pt x="20495" y="15371"/>
                </a:cubicBezTo>
                <a:close/>
                <a:moveTo>
                  <a:pt x="10797" y="19922"/>
                </a:moveTo>
                <a:lnTo>
                  <a:pt x="10736" y="20158"/>
                </a:lnTo>
                <a:cubicBezTo>
                  <a:pt x="10689" y="20344"/>
                  <a:pt x="10685" y="20407"/>
                  <a:pt x="10721" y="20451"/>
                </a:cubicBezTo>
                <a:cubicBezTo>
                  <a:pt x="10751" y="20489"/>
                  <a:pt x="10763" y="20660"/>
                  <a:pt x="10757" y="20980"/>
                </a:cubicBezTo>
                <a:cubicBezTo>
                  <a:pt x="10753" y="21240"/>
                  <a:pt x="10762" y="21495"/>
                  <a:pt x="10778" y="21545"/>
                </a:cubicBezTo>
                <a:cubicBezTo>
                  <a:pt x="10795" y="21598"/>
                  <a:pt x="10811" y="21409"/>
                  <a:pt x="10817" y="21095"/>
                </a:cubicBezTo>
                <a:cubicBezTo>
                  <a:pt x="10824" y="20703"/>
                  <a:pt x="10843" y="20532"/>
                  <a:pt x="10884" y="20469"/>
                </a:cubicBezTo>
                <a:cubicBezTo>
                  <a:pt x="10935" y="20390"/>
                  <a:pt x="10934" y="20361"/>
                  <a:pt x="10868" y="20152"/>
                </a:cubicBezTo>
                <a:lnTo>
                  <a:pt x="10797" y="19922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15" name="“I like nlp"/>
          <p:cNvSpPr txBox="1"/>
          <p:nvPr/>
        </p:nvSpPr>
        <p:spPr>
          <a:xfrm>
            <a:off x="8892494" y="11851211"/>
            <a:ext cx="237978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“I like nlp</a:t>
            </a:r>
          </a:p>
        </p:txBody>
      </p:sp>
      <p:sp>
        <p:nvSpPr>
          <p:cNvPr id="316" name="Tokens"/>
          <p:cNvSpPr txBox="1"/>
          <p:nvPr/>
        </p:nvSpPr>
        <p:spPr>
          <a:xfrm>
            <a:off x="19533150" y="9884968"/>
            <a:ext cx="172030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Tokens</a:t>
            </a:r>
          </a:p>
        </p:txBody>
      </p:sp>
      <p:sp>
        <p:nvSpPr>
          <p:cNvPr id="317" name="Input text"/>
          <p:cNvSpPr txBox="1"/>
          <p:nvPr/>
        </p:nvSpPr>
        <p:spPr>
          <a:xfrm>
            <a:off x="19645644" y="11851211"/>
            <a:ext cx="2271465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Input text</a:t>
            </a:r>
          </a:p>
        </p:txBody>
      </p:sp>
      <p:sp>
        <p:nvSpPr>
          <p:cNvPr id="318" name="Input word IDs"/>
          <p:cNvSpPr txBox="1"/>
          <p:nvPr/>
        </p:nvSpPr>
        <p:spPr>
          <a:xfrm>
            <a:off x="19466994" y="7918725"/>
            <a:ext cx="3560144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Input word </a:t>
            </a:r>
            <a:r>
              <a:rPr b="1"/>
              <a:t>IDs</a:t>
            </a:r>
          </a:p>
        </p:txBody>
      </p:sp>
      <p:sp>
        <p:nvSpPr>
          <p:cNvPr id="319" name="Hidden States"/>
          <p:cNvSpPr txBox="1"/>
          <p:nvPr/>
        </p:nvSpPr>
        <p:spPr>
          <a:xfrm>
            <a:off x="19630159" y="3417063"/>
            <a:ext cx="3233813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Hidden States</a:t>
            </a:r>
          </a:p>
        </p:txBody>
      </p:sp>
      <p:sp>
        <p:nvSpPr>
          <p:cNvPr id="320" name="RoBERTa  model"/>
          <p:cNvSpPr/>
          <p:nvPr/>
        </p:nvSpPr>
        <p:spPr>
          <a:xfrm>
            <a:off x="1467068" y="5079097"/>
            <a:ext cx="17352304" cy="2234667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lnSpc>
                <a:spcPct val="117999"/>
              </a:lnSpc>
              <a:defRPr i="0" sz="7000">
                <a:solidFill>
                  <a:srgbClr val="F1F1F1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>
              <a:defRPr>
                <a:effectLst/>
              </a:defRPr>
            </a:pPr>
            <a:r>
              <a:t>RoBERTa  model</a:t>
            </a:r>
          </a:p>
        </p:txBody>
      </p:sp>
      <p:sp>
        <p:nvSpPr>
          <p:cNvPr id="321" name="Tokenization"/>
          <p:cNvSpPr txBox="1"/>
          <p:nvPr/>
        </p:nvSpPr>
        <p:spPr>
          <a:xfrm>
            <a:off x="1066533" y="546784"/>
            <a:ext cx="16013901" cy="1841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69900" dist="586872" dir="5400000">
              <a:srgbClr val="000000">
                <a:alpha val="6023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z="10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Tokenization</a:t>
            </a:r>
          </a:p>
        </p:txBody>
      </p:sp>
      <p:sp>
        <p:nvSpPr>
          <p:cNvPr id="322" name="Rounded Rectangle"/>
          <p:cNvSpPr/>
          <p:nvPr/>
        </p:nvSpPr>
        <p:spPr>
          <a:xfrm>
            <a:off x="819908" y="7762808"/>
            <a:ext cx="22744185" cy="5019022"/>
          </a:xfrm>
          <a:prstGeom prst="roundRect">
            <a:avLst>
              <a:gd name="adj" fmla="val 3796"/>
            </a:avLst>
          </a:prstGeom>
          <a:ln w="63500">
            <a:solidFill>
              <a:srgbClr val="FF2600"/>
            </a:solidFill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23" name="convert text inputs to numerical data"/>
          <p:cNvSpPr txBox="1"/>
          <p:nvPr/>
        </p:nvSpPr>
        <p:spPr>
          <a:xfrm>
            <a:off x="9223854" y="984934"/>
            <a:ext cx="106553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5000">
                <a:solidFill>
                  <a:srgbClr val="000000"/>
                </a:solidFill>
              </a:defRPr>
            </a:lvl1pPr>
          </a:lstStyle>
          <a:p>
            <a:pPr/>
            <a:r>
              <a:t>convert text inputs to numerical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raining"/>
          <p:cNvSpPr txBox="1"/>
          <p:nvPr/>
        </p:nvSpPr>
        <p:spPr>
          <a:xfrm>
            <a:off x="1506351" y="608178"/>
            <a:ext cx="7104453" cy="2184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69900" dist="586872" dir="5400000">
              <a:srgbClr val="000000">
                <a:alpha val="6023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z="12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Training </a:t>
            </a:r>
          </a:p>
        </p:txBody>
      </p:sp>
      <p:pic>
        <p:nvPicPr>
          <p:cNvPr id="328" name="Selection_099.png" descr="Selection_09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0002" y="5075329"/>
            <a:ext cx="21488401" cy="4203701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1- Binary Cross Entropy Loss (Binary classification task)"/>
          <p:cNvSpPr txBox="1"/>
          <p:nvPr/>
        </p:nvSpPr>
        <p:spPr>
          <a:xfrm>
            <a:off x="1205815" y="3663153"/>
            <a:ext cx="1829112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5000">
                <a:solidFill>
                  <a:srgbClr val="000000"/>
                </a:solidFill>
              </a:defRPr>
            </a:pPr>
            <a:r>
              <a:t>1-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Binary Cross Entropy Loss </a:t>
            </a:r>
            <a:r>
              <a:t>(Binary classification task) </a:t>
            </a:r>
          </a:p>
        </p:txBody>
      </p:sp>
      <p:sp>
        <p:nvSpPr>
          <p:cNvPr id="330" name="Where:…"/>
          <p:cNvSpPr txBox="1"/>
          <p:nvPr/>
        </p:nvSpPr>
        <p:spPr>
          <a:xfrm>
            <a:off x="1746050" y="9373273"/>
            <a:ext cx="10174416" cy="340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solidFill>
                  <a:srgbClr val="000000"/>
                </a:solidFill>
              </a:defRPr>
            </a:pPr>
            <a:r>
              <a:t>Where:</a:t>
            </a:r>
          </a:p>
          <a:p>
            <a:pPr marL="596900" indent="-596900" algn="l">
              <a:buSzPct val="75000"/>
              <a:buChar char="•"/>
              <a:defRPr>
                <a:solidFill>
                  <a:srgbClr val="000000"/>
                </a:solidFill>
              </a:defRPr>
            </a:pPr>
            <a:r>
              <a:rPr b="1" sz="4700">
                <a:latin typeface="+mn-lt"/>
                <a:ea typeface="+mn-ea"/>
                <a:cs typeface="+mn-cs"/>
                <a:sym typeface="Avenir Next Regular"/>
              </a:rPr>
              <a:t>Loss :</a:t>
            </a:r>
            <a:r>
              <a:t> is the binary cross-entropy loss</a:t>
            </a:r>
          </a:p>
          <a:p>
            <a:pPr marL="635000" indent="-635000" algn="l">
              <a:buSzPct val="75000"/>
              <a:buChar char="•"/>
              <a:defRPr>
                <a:solidFill>
                  <a:srgbClr val="000000"/>
                </a:solidFill>
              </a:defRPr>
            </a:pPr>
            <a:r>
              <a:rPr b="1" sz="5000">
                <a:latin typeface="+mn-lt"/>
                <a:ea typeface="+mn-ea"/>
                <a:cs typeface="+mn-cs"/>
                <a:sym typeface="Avenir Next Regular"/>
              </a:rPr>
              <a:t>y</a:t>
            </a:r>
            <a:r>
              <a:rPr b="1" sz="4600">
                <a:latin typeface="+mn-lt"/>
                <a:ea typeface="+mn-ea"/>
                <a:cs typeface="+mn-cs"/>
                <a:sym typeface="Avenir Next Regular"/>
              </a:rPr>
              <a:t>  : </a:t>
            </a:r>
            <a:r>
              <a:t>is the true </a:t>
            </a:r>
            <a:r>
              <a:rPr u="sng"/>
              <a:t>label</a:t>
            </a:r>
            <a:r>
              <a:t> (0 or 1)</a:t>
            </a:r>
          </a:p>
          <a:p>
            <a:pPr marL="635000" indent="-635000" algn="l">
              <a:buSzPct val="75000"/>
              <a:buChar char="•"/>
              <a:defRPr>
                <a:solidFill>
                  <a:srgbClr val="000000"/>
                </a:solidFill>
              </a:defRPr>
            </a:pPr>
            <a:r>
              <a:rPr b="1" sz="5000">
                <a:latin typeface="+mn-lt"/>
                <a:ea typeface="+mn-ea"/>
                <a:cs typeface="+mn-cs"/>
                <a:sym typeface="Avenir Next Regular"/>
              </a:rPr>
              <a:t>y^ :</a:t>
            </a:r>
            <a:r>
              <a:t> is the </a:t>
            </a:r>
            <a:r>
              <a:rPr u="sng"/>
              <a:t>predicted</a:t>
            </a:r>
            <a:r>
              <a:t> probability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6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6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6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0" grpId="4"/>
      <p:bldP build="whole" bldLvl="1" animBg="1" rev="0" advAuto="0" spid="328" grpId="3"/>
      <p:bldP build="whole" bldLvl="1" animBg="1" rev="0" advAuto="0" spid="327" grpId="1"/>
      <p:bldP build="whole" bldLvl="1" animBg="1" rev="0" advAuto="0" spid="329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1_Xfe5LElL5045U2PRqVYdDA.png" descr="1_Xfe5LElL5045U2PRqVYdDA.png"/>
          <p:cNvPicPr>
            <a:picLocks noChangeAspect="1"/>
          </p:cNvPicPr>
          <p:nvPr/>
        </p:nvPicPr>
        <p:blipFill>
          <a:blip r:embed="rId3">
            <a:extLst/>
          </a:blip>
          <a:srcRect l="0" t="96" r="0" b="96"/>
          <a:stretch>
            <a:fillRect/>
          </a:stretch>
        </p:blipFill>
        <p:spPr>
          <a:xfrm>
            <a:off x="656314" y="5080755"/>
            <a:ext cx="1938266" cy="1934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sWs4mRNAOgHPv5VSF_qZjcbkOit50YMiqINipp5Wogzp1V9UpnPVgZL9cXFluKxq9yuHZNyuYRGqmWlW5xOoSrTu09BWTAUfLGDxlfxI9xsulPDTrd0owHL4UtInGkId-nbExC1GXXPxBuIAl_mtZ1sE=s2048.png" descr="sWs4mRNAOgHPv5VSF_qZjcbkOit50YMiqINipp5Wogzp1V9UpnPVgZL9cXFluKxq9yuHZNyuYRGqmWlW5xOoSrTu09BWTAUfLGDxlfxI9xsulPDTrd0owHL4UtInGkId-nbExC1GXXPxBuIAl_mtZ1sE=s2048.png"/>
          <p:cNvPicPr>
            <a:picLocks noChangeAspect="1"/>
          </p:cNvPicPr>
          <p:nvPr/>
        </p:nvPicPr>
        <p:blipFill>
          <a:blip r:embed="rId4">
            <a:extLst/>
          </a:blip>
          <a:srcRect l="22228" t="21897" r="22247" b="19748"/>
          <a:stretch>
            <a:fillRect/>
          </a:stretch>
        </p:blipFill>
        <p:spPr>
          <a:xfrm>
            <a:off x="3646007" y="5140752"/>
            <a:ext cx="1391945" cy="1462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1" h="21345" fill="norm" stroke="1" extrusionOk="0">
                <a:moveTo>
                  <a:pt x="10633" y="12"/>
                </a:moveTo>
                <a:cubicBezTo>
                  <a:pt x="10089" y="-85"/>
                  <a:pt x="9481" y="411"/>
                  <a:pt x="7761" y="2021"/>
                </a:cubicBezTo>
                <a:cubicBezTo>
                  <a:pt x="6374" y="3320"/>
                  <a:pt x="5237" y="4617"/>
                  <a:pt x="5237" y="4905"/>
                </a:cubicBezTo>
                <a:cubicBezTo>
                  <a:pt x="5237" y="5683"/>
                  <a:pt x="6685" y="6666"/>
                  <a:pt x="7822" y="6666"/>
                </a:cubicBezTo>
                <a:cubicBezTo>
                  <a:pt x="8514" y="6666"/>
                  <a:pt x="8818" y="6954"/>
                  <a:pt x="8818" y="7610"/>
                </a:cubicBezTo>
                <a:cubicBezTo>
                  <a:pt x="8818" y="8128"/>
                  <a:pt x="9106" y="8894"/>
                  <a:pt x="9466" y="9306"/>
                </a:cubicBezTo>
                <a:cubicBezTo>
                  <a:pt x="10330" y="10298"/>
                  <a:pt x="10591" y="10254"/>
                  <a:pt x="11898" y="8936"/>
                </a:cubicBezTo>
                <a:cubicBezTo>
                  <a:pt x="12765" y="8061"/>
                  <a:pt x="12881" y="7687"/>
                  <a:pt x="12448" y="7193"/>
                </a:cubicBezTo>
                <a:cubicBezTo>
                  <a:pt x="12023" y="6708"/>
                  <a:pt x="12055" y="6433"/>
                  <a:pt x="12576" y="6023"/>
                </a:cubicBezTo>
                <a:cubicBezTo>
                  <a:pt x="13039" y="5659"/>
                  <a:pt x="13349" y="5642"/>
                  <a:pt x="13560" y="5965"/>
                </a:cubicBezTo>
                <a:cubicBezTo>
                  <a:pt x="13995" y="6633"/>
                  <a:pt x="14579" y="6557"/>
                  <a:pt x="15472" y="5710"/>
                </a:cubicBezTo>
                <a:cubicBezTo>
                  <a:pt x="16182" y="5038"/>
                  <a:pt x="16186" y="4916"/>
                  <a:pt x="15479" y="4176"/>
                </a:cubicBezTo>
                <a:cubicBezTo>
                  <a:pt x="15056" y="3733"/>
                  <a:pt x="14905" y="3253"/>
                  <a:pt x="15149" y="3110"/>
                </a:cubicBezTo>
                <a:cubicBezTo>
                  <a:pt x="15871" y="2687"/>
                  <a:pt x="15552" y="931"/>
                  <a:pt x="14654" y="394"/>
                </a:cubicBezTo>
                <a:cubicBezTo>
                  <a:pt x="14046" y="31"/>
                  <a:pt x="13588" y="40"/>
                  <a:pt x="12961" y="412"/>
                </a:cubicBezTo>
                <a:cubicBezTo>
                  <a:pt x="12304" y="800"/>
                  <a:pt x="11884" y="766"/>
                  <a:pt x="11189" y="284"/>
                </a:cubicBezTo>
                <a:cubicBezTo>
                  <a:pt x="10982" y="141"/>
                  <a:pt x="10814" y="44"/>
                  <a:pt x="10633" y="12"/>
                </a:cubicBezTo>
                <a:close/>
                <a:moveTo>
                  <a:pt x="2261" y="3429"/>
                </a:moveTo>
                <a:cubicBezTo>
                  <a:pt x="1399" y="3367"/>
                  <a:pt x="792" y="3624"/>
                  <a:pt x="477" y="4181"/>
                </a:cubicBezTo>
                <a:cubicBezTo>
                  <a:pt x="-155" y="5301"/>
                  <a:pt x="-136" y="7218"/>
                  <a:pt x="514" y="7598"/>
                </a:cubicBezTo>
                <a:cubicBezTo>
                  <a:pt x="887" y="7817"/>
                  <a:pt x="887" y="8038"/>
                  <a:pt x="514" y="8391"/>
                </a:cubicBezTo>
                <a:cubicBezTo>
                  <a:pt x="229" y="8661"/>
                  <a:pt x="0" y="9552"/>
                  <a:pt x="0" y="10372"/>
                </a:cubicBezTo>
                <a:cubicBezTo>
                  <a:pt x="0" y="11537"/>
                  <a:pt x="414" y="12220"/>
                  <a:pt x="1895" y="13487"/>
                </a:cubicBezTo>
                <a:cubicBezTo>
                  <a:pt x="3743" y="15070"/>
                  <a:pt x="3772" y="15143"/>
                  <a:pt x="3086" y="16400"/>
                </a:cubicBezTo>
                <a:cubicBezTo>
                  <a:pt x="2236" y="17958"/>
                  <a:pt x="2170" y="20061"/>
                  <a:pt x="2952" y="20801"/>
                </a:cubicBezTo>
                <a:cubicBezTo>
                  <a:pt x="3281" y="21113"/>
                  <a:pt x="4862" y="21346"/>
                  <a:pt x="6673" y="21346"/>
                </a:cubicBezTo>
                <a:cubicBezTo>
                  <a:pt x="8484" y="21346"/>
                  <a:pt x="10053" y="21113"/>
                  <a:pt x="10382" y="20801"/>
                </a:cubicBezTo>
                <a:cubicBezTo>
                  <a:pt x="10827" y="20380"/>
                  <a:pt x="11080" y="20380"/>
                  <a:pt x="11525" y="20801"/>
                </a:cubicBezTo>
                <a:cubicBezTo>
                  <a:pt x="12278" y="21515"/>
                  <a:pt x="18208" y="21515"/>
                  <a:pt x="18962" y="20801"/>
                </a:cubicBezTo>
                <a:cubicBezTo>
                  <a:pt x="19740" y="20064"/>
                  <a:pt x="19684" y="17643"/>
                  <a:pt x="18864" y="16580"/>
                </a:cubicBezTo>
                <a:cubicBezTo>
                  <a:pt x="18260" y="15797"/>
                  <a:pt x="18355" y="15548"/>
                  <a:pt x="19817" y="14014"/>
                </a:cubicBezTo>
                <a:cubicBezTo>
                  <a:pt x="21391" y="12363"/>
                  <a:pt x="21445" y="12194"/>
                  <a:pt x="21430" y="8582"/>
                </a:cubicBezTo>
                <a:cubicBezTo>
                  <a:pt x="21415" y="4813"/>
                  <a:pt x="20924" y="3504"/>
                  <a:pt x="19536" y="3504"/>
                </a:cubicBezTo>
                <a:cubicBezTo>
                  <a:pt x="18473" y="3504"/>
                  <a:pt x="17659" y="4682"/>
                  <a:pt x="17642" y="6249"/>
                </a:cubicBezTo>
                <a:cubicBezTo>
                  <a:pt x="17630" y="7353"/>
                  <a:pt x="17094" y="8084"/>
                  <a:pt x="15008" y="9845"/>
                </a:cubicBezTo>
                <a:cubicBezTo>
                  <a:pt x="12633" y="11850"/>
                  <a:pt x="12387" y="12234"/>
                  <a:pt x="12387" y="13922"/>
                </a:cubicBezTo>
                <a:cubicBezTo>
                  <a:pt x="12387" y="15237"/>
                  <a:pt x="12094" y="16040"/>
                  <a:pt x="11391" y="16643"/>
                </a:cubicBezTo>
                <a:cubicBezTo>
                  <a:pt x="10413" y="17482"/>
                  <a:pt x="10382" y="17475"/>
                  <a:pt x="9722" y="16620"/>
                </a:cubicBezTo>
                <a:cubicBezTo>
                  <a:pt x="9353" y="16141"/>
                  <a:pt x="9034" y="15127"/>
                  <a:pt x="9014" y="14368"/>
                </a:cubicBezTo>
                <a:cubicBezTo>
                  <a:pt x="8935" y="11409"/>
                  <a:pt x="7870" y="9775"/>
                  <a:pt x="5146" y="8432"/>
                </a:cubicBezTo>
                <a:cubicBezTo>
                  <a:pt x="4067" y="7900"/>
                  <a:pt x="3838" y="7454"/>
                  <a:pt x="3716" y="5658"/>
                </a:cubicBezTo>
                <a:cubicBezTo>
                  <a:pt x="3582" y="3687"/>
                  <a:pt x="3468" y="3515"/>
                  <a:pt x="2261" y="342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4" name="-G4x37_CdXkyAFIkFVcDyGa6O91WWids-4T7MOeP1aWhsf5q_reoMssItYnPLfmQ-WXlYfFQE97fN7KzK4Os8jCCsLwCC0C3qxDtAMFVAf31d7cQ8rm6B5L3Pa3uubNNGUB6rLaisjmxNib-SaNaz29G=s2048.png" descr="-G4x37_CdXkyAFIkFVcDyGa6O91WWids-4T7MOeP1aWhsf5q_reoMssItYnPLfmQ-WXlYfFQE97fN7KzK4Os8jCCsLwCC0C3qxDtAMFVAf31d7cQ8rm6B5L3Pa3uubNNGUB6rLaisjmxNib-SaNaz29G=s2048.png"/>
          <p:cNvPicPr>
            <a:picLocks noChangeAspect="1"/>
          </p:cNvPicPr>
          <p:nvPr/>
        </p:nvPicPr>
        <p:blipFill>
          <a:blip r:embed="rId5">
            <a:extLst/>
          </a:blip>
          <a:srcRect l="22923" t="22730" r="646" b="23016"/>
          <a:stretch>
            <a:fillRect/>
          </a:stretch>
        </p:blipFill>
        <p:spPr>
          <a:xfrm>
            <a:off x="6464182" y="5464683"/>
            <a:ext cx="1822098" cy="1293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4" h="21496" fill="norm" stroke="1" extrusionOk="0">
                <a:moveTo>
                  <a:pt x="6081" y="0"/>
                </a:moveTo>
                <a:cubicBezTo>
                  <a:pt x="4363" y="0"/>
                  <a:pt x="2845" y="774"/>
                  <a:pt x="2439" y="1860"/>
                </a:cubicBezTo>
                <a:cubicBezTo>
                  <a:pt x="2261" y="2336"/>
                  <a:pt x="1957" y="2583"/>
                  <a:pt x="1766" y="2414"/>
                </a:cubicBezTo>
                <a:cubicBezTo>
                  <a:pt x="1562" y="2234"/>
                  <a:pt x="1511" y="2313"/>
                  <a:pt x="1637" y="2605"/>
                </a:cubicBezTo>
                <a:cubicBezTo>
                  <a:pt x="1755" y="2879"/>
                  <a:pt x="1573" y="3317"/>
                  <a:pt x="1236" y="3575"/>
                </a:cubicBezTo>
                <a:cubicBezTo>
                  <a:pt x="-289" y="4742"/>
                  <a:pt x="-436" y="10387"/>
                  <a:pt x="977" y="13442"/>
                </a:cubicBezTo>
                <a:cubicBezTo>
                  <a:pt x="2403" y="16526"/>
                  <a:pt x="5508" y="17895"/>
                  <a:pt x="8113" y="16595"/>
                </a:cubicBezTo>
                <a:cubicBezTo>
                  <a:pt x="9114" y="16096"/>
                  <a:pt x="9183" y="16149"/>
                  <a:pt x="11073" y="18858"/>
                </a:cubicBezTo>
                <a:cubicBezTo>
                  <a:pt x="12692" y="21178"/>
                  <a:pt x="13152" y="21600"/>
                  <a:pt x="13922" y="21476"/>
                </a:cubicBezTo>
                <a:cubicBezTo>
                  <a:pt x="14665" y="21357"/>
                  <a:pt x="14866" y="21085"/>
                  <a:pt x="14964" y="20045"/>
                </a:cubicBezTo>
                <a:cubicBezTo>
                  <a:pt x="15065" y="18966"/>
                  <a:pt x="14770" y="18305"/>
                  <a:pt x="13138" y="15949"/>
                </a:cubicBezTo>
                <a:cubicBezTo>
                  <a:pt x="11239" y="13207"/>
                  <a:pt x="11201" y="13099"/>
                  <a:pt x="11548" y="11675"/>
                </a:cubicBezTo>
                <a:cubicBezTo>
                  <a:pt x="12270" y="8709"/>
                  <a:pt x="11779" y="4475"/>
                  <a:pt x="10612" y="3582"/>
                </a:cubicBezTo>
                <a:cubicBezTo>
                  <a:pt x="10286" y="3332"/>
                  <a:pt x="10054" y="2902"/>
                  <a:pt x="10096" y="2632"/>
                </a:cubicBezTo>
                <a:cubicBezTo>
                  <a:pt x="10225" y="1787"/>
                  <a:pt x="7499" y="0"/>
                  <a:pt x="6081" y="0"/>
                </a:cubicBezTo>
                <a:close/>
                <a:moveTo>
                  <a:pt x="21063" y="7150"/>
                </a:moveTo>
                <a:cubicBezTo>
                  <a:pt x="21086" y="7391"/>
                  <a:pt x="21119" y="7551"/>
                  <a:pt x="21164" y="7599"/>
                </a:cubicBezTo>
                <a:cubicBezTo>
                  <a:pt x="21160" y="7574"/>
                  <a:pt x="21154" y="7440"/>
                  <a:pt x="21150" y="7434"/>
                </a:cubicBezTo>
                <a:cubicBezTo>
                  <a:pt x="21128" y="7399"/>
                  <a:pt x="21092" y="7239"/>
                  <a:pt x="21063" y="715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5" name="475-4753875_system-analysis-and-design-logo-hd-png-download.png" descr="475-4753875_system-analysis-and-design-logo-hd-png-download.png"/>
          <p:cNvPicPr>
            <a:picLocks noChangeAspect="1"/>
          </p:cNvPicPr>
          <p:nvPr/>
        </p:nvPicPr>
        <p:blipFill>
          <a:blip r:embed="rId6">
            <a:extLst/>
          </a:blip>
          <a:srcRect l="7918" t="5582" r="7914" b="5608"/>
          <a:stretch>
            <a:fillRect/>
          </a:stretch>
        </p:blipFill>
        <p:spPr>
          <a:xfrm>
            <a:off x="9712511" y="5133330"/>
            <a:ext cx="1354138" cy="1570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7" fill="norm" stroke="1" extrusionOk="0">
                <a:moveTo>
                  <a:pt x="10794" y="0"/>
                </a:moveTo>
                <a:lnTo>
                  <a:pt x="5400" y="2681"/>
                </a:lnTo>
                <a:lnTo>
                  <a:pt x="0" y="5356"/>
                </a:lnTo>
                <a:lnTo>
                  <a:pt x="0" y="10804"/>
                </a:lnTo>
                <a:lnTo>
                  <a:pt x="0" y="16247"/>
                </a:lnTo>
                <a:lnTo>
                  <a:pt x="5343" y="18922"/>
                </a:lnTo>
                <a:cubicBezTo>
                  <a:pt x="8283" y="20391"/>
                  <a:pt x="10725" y="21595"/>
                  <a:pt x="10768" y="21597"/>
                </a:cubicBezTo>
                <a:cubicBezTo>
                  <a:pt x="10812" y="21600"/>
                  <a:pt x="13267" y="20394"/>
                  <a:pt x="16225" y="18922"/>
                </a:cubicBezTo>
                <a:lnTo>
                  <a:pt x="21600" y="16247"/>
                </a:lnTo>
                <a:lnTo>
                  <a:pt x="21600" y="10804"/>
                </a:lnTo>
                <a:lnTo>
                  <a:pt x="21594" y="5356"/>
                </a:lnTo>
                <a:lnTo>
                  <a:pt x="16194" y="2681"/>
                </a:lnTo>
                <a:lnTo>
                  <a:pt x="10794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36" name="WAnG829pH-zpxbuIk0Ffj21WRuW8Mv93GXAo8Qoyukgac0o1356yly2rlmXPfX3i790AaGfCwq6Kp9ttgs33JfjKq3zMdg2uiGVuPCHJlBxLhq_QT46gZjwnfPd2HcQnBRljvyJ1UVQrkfx-KIb4tIOH=s2048.png" descr="WAnG829pH-zpxbuIk0Ffj21WRuW8Mv93GXAo8Qoyukgac0o1356yly2rlmXPfX3i790AaGfCwq6Kp9ttgs33JfjKq3zMdg2uiGVuPCHJlBxLhq_QT46gZjwnfPd2HcQnBRljvyJ1UVQrkfx-KIb4tIOH=s2048.png"/>
          <p:cNvPicPr>
            <a:picLocks noChangeAspect="1"/>
          </p:cNvPicPr>
          <p:nvPr/>
        </p:nvPicPr>
        <p:blipFill>
          <a:blip r:embed="rId7">
            <a:extLst/>
          </a:blip>
          <a:srcRect l="23873" t="22730" r="22358" b="20404"/>
          <a:stretch>
            <a:fillRect/>
          </a:stretch>
        </p:blipFill>
        <p:spPr>
          <a:xfrm>
            <a:off x="13440772" y="5431331"/>
            <a:ext cx="1286025" cy="1360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0" h="21597" fill="norm" stroke="1" extrusionOk="0">
                <a:moveTo>
                  <a:pt x="9800" y="0"/>
                </a:moveTo>
                <a:cubicBezTo>
                  <a:pt x="2160" y="0"/>
                  <a:pt x="1160" y="83"/>
                  <a:pt x="626" y="756"/>
                </a:cubicBezTo>
                <a:cubicBezTo>
                  <a:pt x="-102" y="1674"/>
                  <a:pt x="-186" y="3722"/>
                  <a:pt x="488" y="4121"/>
                </a:cubicBezTo>
                <a:cubicBezTo>
                  <a:pt x="841" y="4330"/>
                  <a:pt x="841" y="4546"/>
                  <a:pt x="488" y="4884"/>
                </a:cubicBezTo>
                <a:cubicBezTo>
                  <a:pt x="150" y="5207"/>
                  <a:pt x="-12" y="6929"/>
                  <a:pt x="1" y="8652"/>
                </a:cubicBezTo>
                <a:cubicBezTo>
                  <a:pt x="13" y="10376"/>
                  <a:pt x="198" y="12100"/>
                  <a:pt x="541" y="12427"/>
                </a:cubicBezTo>
                <a:cubicBezTo>
                  <a:pt x="962" y="12830"/>
                  <a:pt x="962" y="13058"/>
                  <a:pt x="541" y="13461"/>
                </a:cubicBezTo>
                <a:cubicBezTo>
                  <a:pt x="-247" y="14215"/>
                  <a:pt x="-123" y="16848"/>
                  <a:pt x="745" y="17765"/>
                </a:cubicBezTo>
                <a:cubicBezTo>
                  <a:pt x="1345" y="18400"/>
                  <a:pt x="2174" y="18559"/>
                  <a:pt x="4973" y="18559"/>
                </a:cubicBezTo>
                <a:cubicBezTo>
                  <a:pt x="8635" y="18559"/>
                  <a:pt x="12423" y="19700"/>
                  <a:pt x="12928" y="20960"/>
                </a:cubicBezTo>
                <a:cubicBezTo>
                  <a:pt x="13100" y="21388"/>
                  <a:pt x="14102" y="21600"/>
                  <a:pt x="15108" y="21596"/>
                </a:cubicBezTo>
                <a:cubicBezTo>
                  <a:pt x="16114" y="21593"/>
                  <a:pt x="17122" y="21377"/>
                  <a:pt x="17295" y="20947"/>
                </a:cubicBezTo>
                <a:cubicBezTo>
                  <a:pt x="17435" y="20599"/>
                  <a:pt x="18269" y="20021"/>
                  <a:pt x="19152" y="19668"/>
                </a:cubicBezTo>
                <a:cubicBezTo>
                  <a:pt x="20481" y="19137"/>
                  <a:pt x="21295" y="18176"/>
                  <a:pt x="21338" y="17217"/>
                </a:cubicBezTo>
                <a:cubicBezTo>
                  <a:pt x="21353" y="16897"/>
                  <a:pt x="21280" y="16580"/>
                  <a:pt x="21114" y="16278"/>
                </a:cubicBezTo>
                <a:cubicBezTo>
                  <a:pt x="20882" y="15853"/>
                  <a:pt x="20842" y="15070"/>
                  <a:pt x="21029" y="14545"/>
                </a:cubicBezTo>
                <a:cubicBezTo>
                  <a:pt x="21215" y="14020"/>
                  <a:pt x="21311" y="13300"/>
                  <a:pt x="21240" y="12944"/>
                </a:cubicBezTo>
                <a:cubicBezTo>
                  <a:pt x="21066" y="12073"/>
                  <a:pt x="19806" y="10759"/>
                  <a:pt x="19382" y="11009"/>
                </a:cubicBezTo>
                <a:cubicBezTo>
                  <a:pt x="19196" y="11120"/>
                  <a:pt x="18797" y="10925"/>
                  <a:pt x="18493" y="10575"/>
                </a:cubicBezTo>
                <a:cubicBezTo>
                  <a:pt x="18048" y="10061"/>
                  <a:pt x="18077" y="9887"/>
                  <a:pt x="18658" y="9673"/>
                </a:cubicBezTo>
                <a:cubicBezTo>
                  <a:pt x="19255" y="9454"/>
                  <a:pt x="19369" y="8693"/>
                  <a:pt x="19323" y="5243"/>
                </a:cubicBezTo>
                <a:cubicBezTo>
                  <a:pt x="19293" y="2953"/>
                  <a:pt x="19067" y="832"/>
                  <a:pt x="18823" y="536"/>
                </a:cubicBezTo>
                <a:cubicBezTo>
                  <a:pt x="18495" y="138"/>
                  <a:pt x="16124" y="0"/>
                  <a:pt x="9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7" name="9dEaCZijpqmOelmEgRuJ8ZBKz8_NXInX43fn7CQI2AacnU8m-gxxtoEOFLI_yyoeKLuHJ6oecHRjMiXNZ1MrQan9R36JYcvjLlB4hOK7XHCpHAFOhtfh8OnphezSbKSMcrKLKdrXAKFhZLp4KVYKOhUU=s2048.png" descr="9dEaCZijpqmOelmEgRuJ8ZBKz8_NXInX43fn7CQI2AacnU8m-gxxtoEOFLI_yyoeKLuHJ6oecHRjMiXNZ1MrQan9R36JYcvjLlB4hOK7XHCpHAFOhtfh8OnphezSbKSMcrKLKdrXAKFhZLp4KVYKOhUU=s2048.png"/>
          <p:cNvPicPr>
            <a:picLocks noChangeAspect="1"/>
          </p:cNvPicPr>
          <p:nvPr/>
        </p:nvPicPr>
        <p:blipFill>
          <a:blip r:embed="rId8">
            <a:extLst/>
          </a:blip>
          <a:srcRect l="22730" t="27269" r="22723" b="27265"/>
          <a:stretch>
            <a:fillRect/>
          </a:stretch>
        </p:blipFill>
        <p:spPr>
          <a:xfrm>
            <a:off x="17144266" y="5504419"/>
            <a:ext cx="1304132" cy="1087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796"/>
                </a:lnTo>
                <a:lnTo>
                  <a:pt x="0" y="21600"/>
                </a:lnTo>
                <a:lnTo>
                  <a:pt x="10800" y="21600"/>
                </a:lnTo>
                <a:lnTo>
                  <a:pt x="21600" y="21600"/>
                </a:lnTo>
                <a:lnTo>
                  <a:pt x="21600" y="10796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38" name="YoCu5aXEM0uj8gHhY4rd8Y9-nEgSsLGHAQWC_hHWq4sq17CMuvsGWxUtRxgv7b4cUaMFGDiGaSe06F4YTONahLnPOmZtsRhTivo2aeC0me-KwBHAVRVTc1g4bLYpxV8bQflHvOQ0Fb5XzSaXx3LVvxgX=s2048.png" descr="YoCu5aXEM0uj8gHhY4rd8Y9-nEgSsLGHAQWC_hHWq4sq17CMuvsGWxUtRxgv7b4cUaMFGDiGaSe06F4YTONahLnPOmZtsRhTivo2aeC0me-KwBHAVRVTc1g4bLYpxV8bQflHvOQ0Fb5XzSaXx3LVvxgX=s2048.png"/>
          <p:cNvPicPr>
            <a:picLocks noChangeAspect="1"/>
          </p:cNvPicPr>
          <p:nvPr/>
        </p:nvPicPr>
        <p:blipFill>
          <a:blip r:embed="rId9">
            <a:extLst/>
          </a:blip>
          <a:srcRect l="23287" t="21086" r="23281" b="20657"/>
          <a:stretch>
            <a:fillRect/>
          </a:stretch>
        </p:blipFill>
        <p:spPr>
          <a:xfrm>
            <a:off x="19073456" y="5283637"/>
            <a:ext cx="1276931" cy="1392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81" fill="norm" stroke="1" extrusionOk="0">
                <a:moveTo>
                  <a:pt x="16219" y="0"/>
                </a:moveTo>
                <a:cubicBezTo>
                  <a:pt x="16048" y="0"/>
                  <a:pt x="15891" y="143"/>
                  <a:pt x="15636" y="424"/>
                </a:cubicBezTo>
                <a:cubicBezTo>
                  <a:pt x="15175" y="933"/>
                  <a:pt x="15175" y="1164"/>
                  <a:pt x="15636" y="1673"/>
                </a:cubicBezTo>
                <a:cubicBezTo>
                  <a:pt x="16146" y="2237"/>
                  <a:pt x="16262" y="2237"/>
                  <a:pt x="16876" y="1673"/>
                </a:cubicBezTo>
                <a:cubicBezTo>
                  <a:pt x="17491" y="1109"/>
                  <a:pt x="17491" y="988"/>
                  <a:pt x="16876" y="424"/>
                </a:cubicBezTo>
                <a:cubicBezTo>
                  <a:pt x="16569" y="143"/>
                  <a:pt x="16390" y="0"/>
                  <a:pt x="16219" y="0"/>
                </a:cubicBezTo>
                <a:close/>
                <a:moveTo>
                  <a:pt x="11592" y="2368"/>
                </a:moveTo>
                <a:cubicBezTo>
                  <a:pt x="10321" y="2330"/>
                  <a:pt x="9126" y="2456"/>
                  <a:pt x="8701" y="2762"/>
                </a:cubicBezTo>
                <a:cubicBezTo>
                  <a:pt x="8400" y="2979"/>
                  <a:pt x="8152" y="3014"/>
                  <a:pt x="8152" y="2842"/>
                </a:cubicBezTo>
                <a:cubicBezTo>
                  <a:pt x="8152" y="2670"/>
                  <a:pt x="7741" y="2882"/>
                  <a:pt x="7233" y="3304"/>
                </a:cubicBezTo>
                <a:cubicBezTo>
                  <a:pt x="6725" y="3725"/>
                  <a:pt x="6184" y="3993"/>
                  <a:pt x="6039" y="3900"/>
                </a:cubicBezTo>
                <a:cubicBezTo>
                  <a:pt x="5618" y="3632"/>
                  <a:pt x="3365" y="6391"/>
                  <a:pt x="3202" y="7376"/>
                </a:cubicBezTo>
                <a:cubicBezTo>
                  <a:pt x="3121" y="7869"/>
                  <a:pt x="2914" y="8398"/>
                  <a:pt x="2746" y="8551"/>
                </a:cubicBezTo>
                <a:cubicBezTo>
                  <a:pt x="2339" y="8925"/>
                  <a:pt x="2366" y="11303"/>
                  <a:pt x="2780" y="11682"/>
                </a:cubicBezTo>
                <a:cubicBezTo>
                  <a:pt x="2961" y="11849"/>
                  <a:pt x="3113" y="12107"/>
                  <a:pt x="3122" y="12255"/>
                </a:cubicBezTo>
                <a:cubicBezTo>
                  <a:pt x="3130" y="12402"/>
                  <a:pt x="3370" y="12911"/>
                  <a:pt x="3658" y="13387"/>
                </a:cubicBezTo>
                <a:cubicBezTo>
                  <a:pt x="4073" y="14070"/>
                  <a:pt x="4063" y="14341"/>
                  <a:pt x="3605" y="14691"/>
                </a:cubicBezTo>
                <a:cubicBezTo>
                  <a:pt x="3286" y="14934"/>
                  <a:pt x="2912" y="15033"/>
                  <a:pt x="2773" y="14906"/>
                </a:cubicBezTo>
                <a:cubicBezTo>
                  <a:pt x="2634" y="14779"/>
                  <a:pt x="2163" y="14998"/>
                  <a:pt x="1720" y="15404"/>
                </a:cubicBezTo>
                <a:cubicBezTo>
                  <a:pt x="960" y="16102"/>
                  <a:pt x="949" y="16186"/>
                  <a:pt x="1660" y="16838"/>
                </a:cubicBezTo>
                <a:cubicBezTo>
                  <a:pt x="2327" y="17450"/>
                  <a:pt x="2494" y="17463"/>
                  <a:pt x="3075" y="16930"/>
                </a:cubicBezTo>
                <a:cubicBezTo>
                  <a:pt x="3435" y="16599"/>
                  <a:pt x="3624" y="16077"/>
                  <a:pt x="3497" y="15773"/>
                </a:cubicBezTo>
                <a:cubicBezTo>
                  <a:pt x="3137" y="14911"/>
                  <a:pt x="3964" y="14711"/>
                  <a:pt x="5033" y="15398"/>
                </a:cubicBezTo>
                <a:cubicBezTo>
                  <a:pt x="5774" y="15874"/>
                  <a:pt x="5888" y="16144"/>
                  <a:pt x="5516" y="16555"/>
                </a:cubicBezTo>
                <a:cubicBezTo>
                  <a:pt x="5249" y="16850"/>
                  <a:pt x="4977" y="17548"/>
                  <a:pt x="4912" y="18105"/>
                </a:cubicBezTo>
                <a:cubicBezTo>
                  <a:pt x="4848" y="18662"/>
                  <a:pt x="4541" y="19402"/>
                  <a:pt x="4228" y="19748"/>
                </a:cubicBezTo>
                <a:cubicBezTo>
                  <a:pt x="3774" y="20250"/>
                  <a:pt x="3765" y="20495"/>
                  <a:pt x="4202" y="20978"/>
                </a:cubicBezTo>
                <a:cubicBezTo>
                  <a:pt x="4589" y="21406"/>
                  <a:pt x="5616" y="21581"/>
                  <a:pt x="7722" y="21581"/>
                </a:cubicBezTo>
                <a:cubicBezTo>
                  <a:pt x="10147" y="21581"/>
                  <a:pt x="10745" y="21454"/>
                  <a:pt x="10988" y="20880"/>
                </a:cubicBezTo>
                <a:cubicBezTo>
                  <a:pt x="11270" y="20212"/>
                  <a:pt x="11317" y="20212"/>
                  <a:pt x="11867" y="20898"/>
                </a:cubicBezTo>
                <a:cubicBezTo>
                  <a:pt x="12347" y="21496"/>
                  <a:pt x="12976" y="21600"/>
                  <a:pt x="15461" y="21501"/>
                </a:cubicBezTo>
                <a:cubicBezTo>
                  <a:pt x="17151" y="21433"/>
                  <a:pt x="18439" y="21204"/>
                  <a:pt x="18399" y="20978"/>
                </a:cubicBezTo>
                <a:cubicBezTo>
                  <a:pt x="18359" y="20756"/>
                  <a:pt x="18064" y="19426"/>
                  <a:pt x="17748" y="18019"/>
                </a:cubicBezTo>
                <a:cubicBezTo>
                  <a:pt x="17228" y="15701"/>
                  <a:pt x="17249" y="15418"/>
                  <a:pt x="17929" y="14961"/>
                </a:cubicBezTo>
                <a:cubicBezTo>
                  <a:pt x="19782" y="13718"/>
                  <a:pt x="20507" y="8376"/>
                  <a:pt x="19042" y="6773"/>
                </a:cubicBezTo>
                <a:cubicBezTo>
                  <a:pt x="18129" y="5773"/>
                  <a:pt x="18316" y="4855"/>
                  <a:pt x="19411" y="4958"/>
                </a:cubicBezTo>
                <a:cubicBezTo>
                  <a:pt x="19918" y="5006"/>
                  <a:pt x="20664" y="4715"/>
                  <a:pt x="21068" y="4306"/>
                </a:cubicBezTo>
                <a:cubicBezTo>
                  <a:pt x="21405" y="3964"/>
                  <a:pt x="21575" y="3762"/>
                  <a:pt x="21577" y="3574"/>
                </a:cubicBezTo>
                <a:cubicBezTo>
                  <a:pt x="21580" y="3386"/>
                  <a:pt x="21421" y="3209"/>
                  <a:pt x="21095" y="2910"/>
                </a:cubicBezTo>
                <a:cubicBezTo>
                  <a:pt x="20442" y="2311"/>
                  <a:pt x="20303" y="2312"/>
                  <a:pt x="19331" y="2959"/>
                </a:cubicBezTo>
                <a:cubicBezTo>
                  <a:pt x="18750" y="3346"/>
                  <a:pt x="18362" y="3883"/>
                  <a:pt x="18466" y="4153"/>
                </a:cubicBezTo>
                <a:cubicBezTo>
                  <a:pt x="18809" y="5046"/>
                  <a:pt x="17680" y="5220"/>
                  <a:pt x="16943" y="4386"/>
                </a:cubicBezTo>
                <a:cubicBezTo>
                  <a:pt x="16546" y="3936"/>
                  <a:pt x="15641" y="3283"/>
                  <a:pt x="14932" y="2947"/>
                </a:cubicBezTo>
                <a:cubicBezTo>
                  <a:pt x="14213" y="2606"/>
                  <a:pt x="12863" y="2407"/>
                  <a:pt x="11592" y="2368"/>
                </a:cubicBezTo>
                <a:close/>
                <a:moveTo>
                  <a:pt x="1090" y="12464"/>
                </a:moveTo>
                <a:cubicBezTo>
                  <a:pt x="900" y="12466"/>
                  <a:pt x="697" y="12504"/>
                  <a:pt x="480" y="12581"/>
                </a:cubicBezTo>
                <a:cubicBezTo>
                  <a:pt x="187" y="12684"/>
                  <a:pt x="27" y="12761"/>
                  <a:pt x="4" y="12851"/>
                </a:cubicBezTo>
                <a:cubicBezTo>
                  <a:pt x="-20" y="12941"/>
                  <a:pt x="92" y="13042"/>
                  <a:pt x="325" y="13177"/>
                </a:cubicBezTo>
                <a:cubicBezTo>
                  <a:pt x="1088" y="13621"/>
                  <a:pt x="1464" y="13619"/>
                  <a:pt x="1774" y="13159"/>
                </a:cubicBezTo>
                <a:cubicBezTo>
                  <a:pt x="2043" y="12759"/>
                  <a:pt x="1661" y="12458"/>
                  <a:pt x="1090" y="1246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9" name="72HCvRWhozuau4nAfDKoOo20hAXD_w7dod9Pk3VsIwWFi-54HKnS5TF9ko7swY5YR5aO53wgdVVbLeAusE1oMXgSyEqOjVafC2qXBGSmQtRgqhOc1je6y80gc8nfYv1HqwPMm-xyduUvYXrO1cXlk_-O=s2048.png" descr="72HCvRWhozuau4nAfDKoOo20hAXD_w7dod9Pk3VsIwWFi-54HKnS5TF9ko7swY5YR5aO53wgdVVbLeAusE1oMXgSyEqOjVafC2qXBGSmQtRgqhOc1je6y80gc8nfYv1HqwPMm-xyduUvYXrO1cXlk_-O=s2048.png"/>
          <p:cNvPicPr>
            <a:picLocks noChangeAspect="1"/>
          </p:cNvPicPr>
          <p:nvPr/>
        </p:nvPicPr>
        <p:blipFill>
          <a:blip r:embed="rId10">
            <a:extLst/>
          </a:blip>
          <a:srcRect l="26807" t="23709" r="26527" b="23406"/>
          <a:stretch>
            <a:fillRect/>
          </a:stretch>
        </p:blipFill>
        <p:spPr>
          <a:xfrm>
            <a:off x="21607710" y="5207099"/>
            <a:ext cx="1255230" cy="1422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4" h="21595" fill="norm" stroke="1" extrusionOk="0">
                <a:moveTo>
                  <a:pt x="14857" y="0"/>
                </a:moveTo>
                <a:cubicBezTo>
                  <a:pt x="14601" y="0"/>
                  <a:pt x="14391" y="571"/>
                  <a:pt x="14391" y="1265"/>
                </a:cubicBezTo>
                <a:cubicBezTo>
                  <a:pt x="14391" y="1960"/>
                  <a:pt x="14601" y="2525"/>
                  <a:pt x="14857" y="2525"/>
                </a:cubicBezTo>
                <a:cubicBezTo>
                  <a:pt x="15112" y="2525"/>
                  <a:pt x="15322" y="1960"/>
                  <a:pt x="15322" y="1265"/>
                </a:cubicBezTo>
                <a:cubicBezTo>
                  <a:pt x="15322" y="571"/>
                  <a:pt x="15112" y="0"/>
                  <a:pt x="14857" y="0"/>
                </a:cubicBezTo>
                <a:close/>
                <a:moveTo>
                  <a:pt x="18790" y="1868"/>
                </a:moveTo>
                <a:cubicBezTo>
                  <a:pt x="18581" y="1924"/>
                  <a:pt x="18221" y="2176"/>
                  <a:pt x="17873" y="2525"/>
                </a:cubicBezTo>
                <a:cubicBezTo>
                  <a:pt x="17409" y="2989"/>
                  <a:pt x="17244" y="3368"/>
                  <a:pt x="17508" y="3368"/>
                </a:cubicBezTo>
                <a:cubicBezTo>
                  <a:pt x="18092" y="3368"/>
                  <a:pt x="19255" y="2163"/>
                  <a:pt x="18943" y="1880"/>
                </a:cubicBezTo>
                <a:cubicBezTo>
                  <a:pt x="18912" y="1852"/>
                  <a:pt x="18859" y="1849"/>
                  <a:pt x="18790" y="1868"/>
                </a:cubicBezTo>
                <a:close/>
                <a:moveTo>
                  <a:pt x="10784" y="1898"/>
                </a:moveTo>
                <a:cubicBezTo>
                  <a:pt x="10616" y="1946"/>
                  <a:pt x="10681" y="2239"/>
                  <a:pt x="11129" y="2729"/>
                </a:cubicBezTo>
                <a:cubicBezTo>
                  <a:pt x="11452" y="3082"/>
                  <a:pt x="11935" y="3368"/>
                  <a:pt x="12199" y="3368"/>
                </a:cubicBezTo>
                <a:cubicBezTo>
                  <a:pt x="12462" y="3368"/>
                  <a:pt x="12297" y="2989"/>
                  <a:pt x="11833" y="2525"/>
                </a:cubicBezTo>
                <a:cubicBezTo>
                  <a:pt x="11353" y="2043"/>
                  <a:pt x="10952" y="1849"/>
                  <a:pt x="10784" y="1898"/>
                </a:cubicBezTo>
                <a:close/>
                <a:moveTo>
                  <a:pt x="14830" y="4266"/>
                </a:moveTo>
                <a:cubicBezTo>
                  <a:pt x="14593" y="4267"/>
                  <a:pt x="14376" y="4473"/>
                  <a:pt x="13940" y="4874"/>
                </a:cubicBezTo>
                <a:cubicBezTo>
                  <a:pt x="13452" y="5323"/>
                  <a:pt x="12971" y="6252"/>
                  <a:pt x="12877" y="6947"/>
                </a:cubicBezTo>
                <a:cubicBezTo>
                  <a:pt x="12745" y="7921"/>
                  <a:pt x="12146" y="8551"/>
                  <a:pt x="10272" y="9700"/>
                </a:cubicBezTo>
                <a:cubicBezTo>
                  <a:pt x="7935" y="11134"/>
                  <a:pt x="6267" y="11635"/>
                  <a:pt x="5854" y="11026"/>
                </a:cubicBezTo>
                <a:cubicBezTo>
                  <a:pt x="5746" y="10867"/>
                  <a:pt x="4381" y="10803"/>
                  <a:pt x="2824" y="10881"/>
                </a:cubicBezTo>
                <a:lnTo>
                  <a:pt x="0" y="11020"/>
                </a:lnTo>
                <a:lnTo>
                  <a:pt x="0" y="16268"/>
                </a:lnTo>
                <a:lnTo>
                  <a:pt x="0" y="21516"/>
                </a:lnTo>
                <a:lnTo>
                  <a:pt x="3960" y="21431"/>
                </a:lnTo>
                <a:cubicBezTo>
                  <a:pt x="6138" y="21388"/>
                  <a:pt x="7995" y="21426"/>
                  <a:pt x="8093" y="21516"/>
                </a:cubicBezTo>
                <a:cubicBezTo>
                  <a:pt x="8142" y="21560"/>
                  <a:pt x="8735" y="21588"/>
                  <a:pt x="9647" y="21594"/>
                </a:cubicBezTo>
                <a:cubicBezTo>
                  <a:pt x="10560" y="21600"/>
                  <a:pt x="11793" y="21588"/>
                  <a:pt x="13129" y="21552"/>
                </a:cubicBezTo>
                <a:lnTo>
                  <a:pt x="17993" y="21419"/>
                </a:lnTo>
                <a:lnTo>
                  <a:pt x="19680" y="16798"/>
                </a:lnTo>
                <a:cubicBezTo>
                  <a:pt x="21600" y="11550"/>
                  <a:pt x="21496" y="10526"/>
                  <a:pt x="19056" y="10851"/>
                </a:cubicBezTo>
                <a:cubicBezTo>
                  <a:pt x="16904" y="11138"/>
                  <a:pt x="16337" y="10462"/>
                  <a:pt x="16577" y="7881"/>
                </a:cubicBezTo>
                <a:cubicBezTo>
                  <a:pt x="16751" y="6019"/>
                  <a:pt x="16623" y="5531"/>
                  <a:pt x="15800" y="4856"/>
                </a:cubicBezTo>
                <a:cubicBezTo>
                  <a:pt x="15318" y="4461"/>
                  <a:pt x="15067" y="4264"/>
                  <a:pt x="14830" y="4266"/>
                </a:cubicBezTo>
                <a:close/>
                <a:moveTo>
                  <a:pt x="9980" y="5055"/>
                </a:moveTo>
                <a:cubicBezTo>
                  <a:pt x="9258" y="5055"/>
                  <a:pt x="8817" y="5289"/>
                  <a:pt x="8817" y="5682"/>
                </a:cubicBezTo>
                <a:cubicBezTo>
                  <a:pt x="8817" y="6075"/>
                  <a:pt x="9258" y="6314"/>
                  <a:pt x="9980" y="6314"/>
                </a:cubicBezTo>
                <a:cubicBezTo>
                  <a:pt x="10702" y="6314"/>
                  <a:pt x="11142" y="6075"/>
                  <a:pt x="11142" y="5682"/>
                </a:cubicBezTo>
                <a:cubicBezTo>
                  <a:pt x="11142" y="5289"/>
                  <a:pt x="10702" y="5055"/>
                  <a:pt x="9980" y="5055"/>
                </a:cubicBezTo>
                <a:close/>
                <a:moveTo>
                  <a:pt x="19733" y="5055"/>
                </a:moveTo>
                <a:cubicBezTo>
                  <a:pt x="19011" y="5055"/>
                  <a:pt x="18571" y="5289"/>
                  <a:pt x="18571" y="5682"/>
                </a:cubicBezTo>
                <a:cubicBezTo>
                  <a:pt x="18571" y="6075"/>
                  <a:pt x="19011" y="6314"/>
                  <a:pt x="19733" y="6314"/>
                </a:cubicBezTo>
                <a:cubicBezTo>
                  <a:pt x="20456" y="6314"/>
                  <a:pt x="20890" y="6075"/>
                  <a:pt x="20890" y="5682"/>
                </a:cubicBezTo>
                <a:cubicBezTo>
                  <a:pt x="20890" y="5289"/>
                  <a:pt x="20456" y="5055"/>
                  <a:pt x="19733" y="505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0" name="Project… ProjectIdea" descr="Project… ProjectIdea"/>
          <p:cNvPicPr>
            <a:picLocks noChangeAspect="0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06879" y="7991685"/>
            <a:ext cx="1696213" cy="144780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41" name="Problem Statement Problem Statement" descr="Problem Statement Problem Statement"/>
          <p:cNvPicPr>
            <a:picLocks noChangeAspect="0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255632" y="7991685"/>
            <a:ext cx="2348078" cy="144780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42" name="Competitive Analysis Competitive Analysis" descr="Competitive Analysis Competitive Analysis"/>
          <p:cNvPicPr>
            <a:picLocks noChangeAspect="0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971472" y="7991685"/>
            <a:ext cx="2743099" cy="144780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43" name="Analysis… Analysis &amp; Design" descr="Analysis… Analysis &amp; Design"/>
          <p:cNvPicPr>
            <a:picLocks noChangeAspect="0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9461335" y="7731021"/>
            <a:ext cx="2135938" cy="144780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44" name="Implementation Implementation" descr="Implementation Implementation"/>
          <p:cNvPicPr>
            <a:picLocks noChangeAspect="0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2344037" y="7960626"/>
            <a:ext cx="3479496" cy="88900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45" name="Tools Tools" descr="Tools Tools"/>
          <p:cNvPicPr>
            <a:picLocks noChangeAspect="0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410837" y="8581545"/>
            <a:ext cx="1345896" cy="88900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46" name="Demo Demo" descr="Demo Demo"/>
          <p:cNvPicPr>
            <a:picLocks noChangeAspect="0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7034179" y="8010421"/>
            <a:ext cx="1524306" cy="88900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47" name="Future… Futurework" descr="Future… Futurework"/>
          <p:cNvPicPr>
            <a:picLocks noChangeAspect="0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8974254" y="7731021"/>
            <a:ext cx="1588517" cy="144780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48" name="Conclusion Conclusion" descr="Conclusion Conclusion"/>
          <p:cNvPicPr>
            <a:picLocks noChangeAspect="0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0978541" y="8010421"/>
            <a:ext cx="2505355" cy="889001"/>
          </a:xfrm>
          <a:prstGeom prst="rect">
            <a:avLst/>
          </a:prstGeom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61" name="Connection Line"/>
          <p:cNvSpPr/>
          <p:nvPr/>
        </p:nvSpPr>
        <p:spPr>
          <a:xfrm>
            <a:off x="1618135" y="7190029"/>
            <a:ext cx="20734228" cy="19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88900">
            <a:solidFill>
              <a:srgbClr val="E6E6E6"/>
            </a:solidFill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  <a:reflection blurRad="0" stA="52819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/>
          </a:p>
        </p:txBody>
      </p:sp>
      <p:sp>
        <p:nvSpPr>
          <p:cNvPr id="150" name="Oval"/>
          <p:cNvSpPr/>
          <p:nvPr/>
        </p:nvSpPr>
        <p:spPr>
          <a:xfrm>
            <a:off x="4267349" y="7063051"/>
            <a:ext cx="324644" cy="293523"/>
          </a:xfrm>
          <a:prstGeom prst="ellipse">
            <a:avLst/>
          </a:prstGeom>
          <a:blipFill>
            <a:blip r:embed="rId20"/>
          </a:blipFill>
          <a:ln w="88900">
            <a:solidFill>
              <a:srgbClr val="E6E6E6"/>
            </a:solidFill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1" name="Oval"/>
          <p:cNvSpPr/>
          <p:nvPr/>
        </p:nvSpPr>
        <p:spPr>
          <a:xfrm>
            <a:off x="1463161" y="7063051"/>
            <a:ext cx="324645" cy="293523"/>
          </a:xfrm>
          <a:prstGeom prst="ellipse">
            <a:avLst/>
          </a:prstGeom>
          <a:blipFill>
            <a:blip r:embed="rId21"/>
          </a:blipFill>
          <a:ln w="88900">
            <a:solidFill>
              <a:srgbClr val="E6E6E6"/>
            </a:solidFill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2" name="Oval"/>
          <p:cNvSpPr/>
          <p:nvPr/>
        </p:nvSpPr>
        <p:spPr>
          <a:xfrm>
            <a:off x="7106170" y="7063051"/>
            <a:ext cx="324645" cy="293523"/>
          </a:xfrm>
          <a:prstGeom prst="ellipse">
            <a:avLst/>
          </a:prstGeom>
          <a:blipFill>
            <a:blip r:embed="rId22"/>
          </a:blipFill>
          <a:ln w="88900">
            <a:solidFill>
              <a:srgbClr val="E6E6E6"/>
            </a:solidFill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3" name="Oval"/>
          <p:cNvSpPr/>
          <p:nvPr/>
        </p:nvSpPr>
        <p:spPr>
          <a:xfrm>
            <a:off x="10236775" y="7093904"/>
            <a:ext cx="324645" cy="293523"/>
          </a:xfrm>
          <a:prstGeom prst="ellipse">
            <a:avLst/>
          </a:prstGeom>
          <a:blipFill>
            <a:blip r:embed="rId23"/>
          </a:blipFill>
          <a:ln w="88900">
            <a:solidFill>
              <a:srgbClr val="E6E6E6"/>
            </a:solidFill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4" name="Oval"/>
          <p:cNvSpPr/>
          <p:nvPr/>
        </p:nvSpPr>
        <p:spPr>
          <a:xfrm>
            <a:off x="13921463" y="7063051"/>
            <a:ext cx="324644" cy="293523"/>
          </a:xfrm>
          <a:prstGeom prst="ellipse">
            <a:avLst/>
          </a:prstGeom>
          <a:blipFill>
            <a:blip r:embed="rId24"/>
          </a:blipFill>
          <a:ln w="88900">
            <a:solidFill>
              <a:srgbClr val="E6E6E6"/>
            </a:solidFill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5" name="Oval"/>
          <p:cNvSpPr/>
          <p:nvPr/>
        </p:nvSpPr>
        <p:spPr>
          <a:xfrm>
            <a:off x="17606150" y="7063051"/>
            <a:ext cx="324644" cy="293523"/>
          </a:xfrm>
          <a:prstGeom prst="ellipse">
            <a:avLst/>
          </a:prstGeom>
          <a:blipFill>
            <a:blip r:embed="rId25"/>
          </a:blipFill>
          <a:ln w="88900">
            <a:solidFill>
              <a:srgbClr val="E6E6E6"/>
            </a:solidFill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6" name="Oval"/>
          <p:cNvSpPr/>
          <p:nvPr/>
        </p:nvSpPr>
        <p:spPr>
          <a:xfrm>
            <a:off x="19575016" y="7063051"/>
            <a:ext cx="324644" cy="293523"/>
          </a:xfrm>
          <a:prstGeom prst="ellipse">
            <a:avLst/>
          </a:prstGeom>
          <a:blipFill>
            <a:blip r:embed="rId26"/>
          </a:blipFill>
          <a:ln w="88900">
            <a:solidFill>
              <a:srgbClr val="E6E6E6"/>
            </a:solidFill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57" name="Oval"/>
          <p:cNvSpPr/>
          <p:nvPr/>
        </p:nvSpPr>
        <p:spPr>
          <a:xfrm>
            <a:off x="22396812" y="7063023"/>
            <a:ext cx="324645" cy="293523"/>
          </a:xfrm>
          <a:prstGeom prst="ellipse">
            <a:avLst/>
          </a:prstGeom>
          <a:blipFill>
            <a:blip r:embed="rId27"/>
          </a:blipFill>
          <a:ln w="88900">
            <a:solidFill>
              <a:srgbClr val="E6E6E6"/>
            </a:solidFill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grpSp>
        <p:nvGrpSpPr>
          <p:cNvPr id="160" name="Content"/>
          <p:cNvGrpSpPr/>
          <p:nvPr/>
        </p:nvGrpSpPr>
        <p:grpSpPr>
          <a:xfrm>
            <a:off x="1281655" y="1238250"/>
            <a:ext cx="11888939" cy="1739901"/>
            <a:chOff x="0" y="0"/>
            <a:chExt cx="11888937" cy="1739900"/>
          </a:xfrm>
        </p:grpSpPr>
        <p:sp>
          <p:nvSpPr>
            <p:cNvPr id="159" name="Content"/>
            <p:cNvSpPr txBox="1"/>
            <p:nvPr/>
          </p:nvSpPr>
          <p:spPr>
            <a:xfrm>
              <a:off x="50800" y="50800"/>
              <a:ext cx="11787338" cy="163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2" algn="l">
                <a:defRPr i="0" sz="8000">
                  <a:solidFill>
                    <a:srgbClr val="2C2C2C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t>Content</a:t>
              </a:r>
            </a:p>
          </p:txBody>
        </p:sp>
        <p:pic>
          <p:nvPicPr>
            <p:cNvPr id="158" name="Content Content" descr="Content Content"/>
            <p:cNvPicPr>
              <a:picLocks noChangeAspect="0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0" y="0"/>
              <a:ext cx="11888938" cy="17399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Class="entr" nodeType="after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1" dur="2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Class="entr" nodeType="after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5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Class="entr" nodeType="after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9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Class="entr" nodeType="afterEffect" presetSubtype="9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Class="entr" nodeType="afterEffect" presetSubtype="9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Class="entr" nodeType="afterEffect" presetSubtype="9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00"/>
                            </p:stCondLst>
                            <p:childTnLst>
                              <p:par>
                                <p:cTn id="42" presetClass="entr" nodeType="afterEffect" presetSubtype="9" presetID="15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600"/>
                            </p:stCondLst>
                            <p:childTnLst>
                              <p:par>
                                <p:cTn id="49" presetClass="entr" nodeType="afterEffect" presetSubtype="9" presetID="15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800"/>
                            </p:stCondLst>
                            <p:childTnLst>
                              <p:par>
                                <p:cTn id="56" presetClass="entr" nodeType="afterEffect" presetSubtype="9" presetID="15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Class="entr" nodeType="afterEffect" presetSubtype="9" presetID="15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200"/>
                            </p:stCondLst>
                            <p:childTnLst>
                              <p:par>
                                <p:cTn id="70" presetClass="entr" nodeType="afterEffect" presetSubtype="9" presetID="15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400"/>
                            </p:stCondLst>
                            <p:childTnLst>
                              <p:par>
                                <p:cTn id="77" presetClass="entr" nodeType="afterEffect" presetSubtype="9" presetID="15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600"/>
                            </p:stCondLst>
                            <p:childTnLst>
                              <p:par>
                                <p:cTn id="84" presetClass="entr" nodeType="afterEffect" presetSubtype="9" presetID="15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800"/>
                            </p:stCondLst>
                            <p:childTnLst>
                              <p:par>
                                <p:cTn id="91" presetClass="entr" nodeType="afterEffect" presetSubtype="9" presetID="15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Class="entr" nodeType="afterEffect" presetSubtype="9" presetID="15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200"/>
                            </p:stCondLst>
                            <p:childTnLst>
                              <p:par>
                                <p:cTn id="105" presetClass="entr" nodeType="afterEffect" presetSubtype="9" presetID="15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400"/>
                            </p:stCondLst>
                            <p:childTnLst>
                              <p:par>
                                <p:cTn id="112" presetClass="entr" nodeType="afterEffect" presetSubtype="9" presetID="15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600"/>
                            </p:stCondLst>
                            <p:childTnLst>
                              <p:par>
                                <p:cTn id="119" presetClass="entr" nodeType="afterEffect" presetSubtype="9" presetID="15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800"/>
                            </p:stCondLst>
                            <p:childTnLst>
                              <p:par>
                                <p:cTn id="126" presetClass="entr" nodeType="afterEffect" presetSubtype="9" presetID="15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3" presetClass="entr" nodeType="afterEffect" presetSubtype="9" presetID="15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2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200"/>
                            </p:stCondLst>
                            <p:childTnLst>
                              <p:par>
                                <p:cTn id="140" presetClass="entr" nodeType="afterEffect" presetSubtype="9" presetID="15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400"/>
                            </p:stCondLst>
                            <p:childTnLst>
                              <p:par>
                                <p:cTn id="147" presetClass="entr" nodeType="afterEffect" presetSubtype="9" presetID="15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8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2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4600"/>
                            </p:stCondLst>
                            <p:childTnLst>
                              <p:par>
                                <p:cTn id="154" presetClass="entr" nodeType="afterEffect" presetSubtype="9" presetID="15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2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2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4800"/>
                            </p:stCondLst>
                            <p:childTnLst>
                              <p:par>
                                <p:cTn id="161" presetClass="entr" nodeType="afterEffect" presetSubtype="9" presetID="15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20"/>
      <p:bldP build="whole" bldLvl="1" animBg="1" rev="0" advAuto="0" spid="139" grpId="24"/>
      <p:bldP build="whole" bldLvl="1" animBg="1" rev="0" advAuto="0" spid="152" grpId="10"/>
      <p:bldP build="whole" bldLvl="1" animBg="1" rev="0" advAuto="0" spid="134" grpId="8"/>
      <p:bldP build="whole" bldLvl="1" animBg="1" rev="0" advAuto="0" spid="133" grpId="5"/>
      <p:bldP build="whole" bldLvl="1" animBg="1" rev="0" advAuto="0" spid="150" grpId="6"/>
      <p:bldP build="whole" bldLvl="1" animBg="1" rev="0" advAuto="0" spid="142" grpId="9"/>
      <p:bldP build="whole" bldLvl="1" animBg="1" rev="0" advAuto="0" spid="153" grpId="12"/>
      <p:bldP build="whole" bldLvl="1" animBg="1" rev="0" advAuto="0" spid="151" grpId="3"/>
      <p:bldP build="whole" bldLvl="1" animBg="1" rev="0" advAuto="0" spid="155" grpId="19"/>
      <p:bldP build="whole" bldLvl="1" animBg="1" rev="0" advAuto="0" spid="141" grpId="7"/>
      <p:bldP build="whole" bldLvl="1" animBg="1" rev="0" advAuto="0" spid="140" grpId="4"/>
      <p:bldP build="whole" bldLvl="1" animBg="1" rev="0" advAuto="0" spid="154" grpId="15"/>
      <p:bldP build="whole" bldLvl="1" animBg="1" rev="0" advAuto="0" spid="161" grpId="1"/>
      <p:bldP build="whole" bldLvl="1" animBg="1" rev="0" advAuto="0" spid="136" grpId="14"/>
      <p:bldP build="whole" bldLvl="1" animBg="1" rev="0" advAuto="0" spid="132" grpId="2"/>
      <p:bldP build="whole" bldLvl="1" animBg="1" rev="0" advAuto="0" spid="138" grpId="21"/>
      <p:bldP build="whole" bldLvl="1" animBg="1" rev="0" advAuto="0" spid="147" grpId="23"/>
      <p:bldP build="whole" bldLvl="1" animBg="1" rev="0" advAuto="0" spid="143" grpId="13"/>
      <p:bldP build="whole" bldLvl="1" animBg="1" rev="0" advAuto="0" spid="156" grpId="22"/>
      <p:bldP build="whole" bldLvl="1" animBg="1" rev="0" advAuto="0" spid="144" grpId="16"/>
      <p:bldP build="whole" bldLvl="1" animBg="1" rev="0" advAuto="0" spid="148" grpId="25"/>
      <p:bldP build="whole" bldLvl="1" animBg="1" rev="0" advAuto="0" spid="137" grpId="18"/>
      <p:bldP build="whole" bldLvl="1" animBg="1" rev="0" advAuto="0" spid="145" grpId="17"/>
      <p:bldP build="whole" bldLvl="1" animBg="1" rev="0" advAuto="0" spid="135" grpId="1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eP0gppr.png" descr="eP0gppr.png"/>
          <p:cNvPicPr>
            <a:picLocks noChangeAspect="1"/>
          </p:cNvPicPr>
          <p:nvPr/>
        </p:nvPicPr>
        <p:blipFill>
          <a:blip r:embed="rId2">
            <a:extLst/>
          </a:blip>
          <a:srcRect l="0" t="4954" r="3428" b="0"/>
          <a:stretch>
            <a:fillRect/>
          </a:stretch>
        </p:blipFill>
        <p:spPr>
          <a:xfrm>
            <a:off x="7909519" y="1358407"/>
            <a:ext cx="15246774" cy="11254392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Validation"/>
          <p:cNvSpPr txBox="1"/>
          <p:nvPr/>
        </p:nvSpPr>
        <p:spPr>
          <a:xfrm>
            <a:off x="1247635" y="857978"/>
            <a:ext cx="10058407" cy="1841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69900" dist="586872" dir="5400000">
              <a:srgbClr val="000000">
                <a:alpha val="6023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z="10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Validation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2" grpId="2"/>
      <p:bldP build="whole" bldLvl="1" animBg="1" rev="0" advAuto="0" spid="33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Evaluation (Testing)"/>
          <p:cNvSpPr txBox="1"/>
          <p:nvPr/>
        </p:nvSpPr>
        <p:spPr>
          <a:xfrm>
            <a:off x="-459892" y="702749"/>
            <a:ext cx="16013901" cy="1841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69900" dist="586872" dir="5400000">
              <a:srgbClr val="000000">
                <a:alpha val="6023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1" sz="10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Evaluation (Testing)</a:t>
            </a:r>
          </a:p>
        </p:txBody>
      </p:sp>
      <p:sp>
        <p:nvSpPr>
          <p:cNvPr id="336" name="Testing"/>
          <p:cNvSpPr/>
          <p:nvPr/>
        </p:nvSpPr>
        <p:spPr>
          <a:xfrm>
            <a:off x="8236174" y="2980352"/>
            <a:ext cx="7911652" cy="1270001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i="0" sz="55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Testing</a:t>
            </a:r>
          </a:p>
        </p:txBody>
      </p:sp>
      <p:sp>
        <p:nvSpPr>
          <p:cNvPr id="337" name="Accuracy"/>
          <p:cNvSpPr/>
          <p:nvPr/>
        </p:nvSpPr>
        <p:spPr>
          <a:xfrm>
            <a:off x="1273545" y="6056729"/>
            <a:ext cx="4694761" cy="1270001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i="0" sz="48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Accuracy</a:t>
            </a:r>
          </a:p>
        </p:txBody>
      </p:sp>
      <p:sp>
        <p:nvSpPr>
          <p:cNvPr id="338" name="Precision"/>
          <p:cNvSpPr/>
          <p:nvPr/>
        </p:nvSpPr>
        <p:spPr>
          <a:xfrm>
            <a:off x="6987595" y="6056729"/>
            <a:ext cx="4694761" cy="1270001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i="0" sz="48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Precision</a:t>
            </a:r>
          </a:p>
        </p:txBody>
      </p:sp>
      <p:sp>
        <p:nvSpPr>
          <p:cNvPr id="339" name="recall"/>
          <p:cNvSpPr/>
          <p:nvPr/>
        </p:nvSpPr>
        <p:spPr>
          <a:xfrm>
            <a:off x="12701644" y="6056729"/>
            <a:ext cx="4694761" cy="1270001"/>
          </a:xfrm>
          <a:prstGeom prst="roundRect">
            <a:avLst>
              <a:gd name="adj" fmla="val 15000"/>
            </a:avLst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i="0" sz="48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recall</a:t>
            </a:r>
          </a:p>
        </p:txBody>
      </p:sp>
      <p:sp>
        <p:nvSpPr>
          <p:cNvPr id="340" name="Line"/>
          <p:cNvSpPr/>
          <p:nvPr/>
        </p:nvSpPr>
        <p:spPr>
          <a:xfrm>
            <a:off x="3581096" y="4764252"/>
            <a:ext cx="17222443" cy="1"/>
          </a:xfrm>
          <a:prstGeom prst="line">
            <a:avLst/>
          </a:prstGeom>
          <a:ln w="63500">
            <a:solidFill>
              <a:srgbClr val="575451">
                <a:alpha val="90000"/>
              </a:srgbClr>
            </a:solidFill>
            <a:miter lim="400000"/>
            <a:tailEnd type="triangle" len="sm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1" name="Line"/>
          <p:cNvSpPr/>
          <p:nvPr/>
        </p:nvSpPr>
        <p:spPr>
          <a:xfrm>
            <a:off x="12192000" y="4227111"/>
            <a:ext cx="1" cy="559769"/>
          </a:xfrm>
          <a:prstGeom prst="line">
            <a:avLst/>
          </a:prstGeom>
          <a:ln w="63500">
            <a:solidFill>
              <a:srgbClr val="575451">
                <a:alpha val="90000"/>
              </a:srgbClr>
            </a:solidFill>
            <a:miter lim="400000"/>
            <a:tailEnd type="triangle" len="sm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2" name="Line"/>
          <p:cNvSpPr/>
          <p:nvPr/>
        </p:nvSpPr>
        <p:spPr>
          <a:xfrm>
            <a:off x="3620925" y="4746902"/>
            <a:ext cx="1" cy="934172"/>
          </a:xfrm>
          <a:prstGeom prst="line">
            <a:avLst/>
          </a:prstGeom>
          <a:ln w="63500">
            <a:solidFill>
              <a:srgbClr val="575451">
                <a:alpha val="90000"/>
              </a:srgbClr>
            </a:solidFill>
            <a:miter lim="400000"/>
            <a:tailEnd type="stealth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3" name="Line"/>
          <p:cNvSpPr/>
          <p:nvPr/>
        </p:nvSpPr>
        <p:spPr>
          <a:xfrm>
            <a:off x="9334975" y="4749955"/>
            <a:ext cx="1" cy="934172"/>
          </a:xfrm>
          <a:prstGeom prst="line">
            <a:avLst/>
          </a:prstGeom>
          <a:ln w="63500">
            <a:solidFill>
              <a:srgbClr val="575451">
                <a:alpha val="90000"/>
              </a:srgbClr>
            </a:solidFill>
            <a:miter lim="400000"/>
            <a:tailEnd type="stealth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4" name="Line"/>
          <p:cNvSpPr/>
          <p:nvPr/>
        </p:nvSpPr>
        <p:spPr>
          <a:xfrm>
            <a:off x="20763074" y="4721502"/>
            <a:ext cx="1" cy="934172"/>
          </a:xfrm>
          <a:prstGeom prst="line">
            <a:avLst/>
          </a:prstGeom>
          <a:ln w="63500">
            <a:solidFill>
              <a:srgbClr val="575451">
                <a:alpha val="90000"/>
              </a:srgbClr>
            </a:solidFill>
            <a:miter lim="400000"/>
            <a:tailEnd type="stealth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5" name="F1 score"/>
          <p:cNvSpPr/>
          <p:nvPr/>
        </p:nvSpPr>
        <p:spPr>
          <a:xfrm>
            <a:off x="18415694" y="6056729"/>
            <a:ext cx="4694761" cy="1270001"/>
          </a:xfrm>
          <a:prstGeom prst="roundRect">
            <a:avLst>
              <a:gd name="adj" fmla="val 15000"/>
            </a:avLst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i="0" sz="4800">
                <a:solidFill>
                  <a:srgbClr val="F6F5F4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F1 score</a:t>
            </a:r>
          </a:p>
        </p:txBody>
      </p:sp>
      <p:sp>
        <p:nvSpPr>
          <p:cNvPr id="346" name="Line"/>
          <p:cNvSpPr/>
          <p:nvPr/>
        </p:nvSpPr>
        <p:spPr>
          <a:xfrm>
            <a:off x="15049025" y="4746902"/>
            <a:ext cx="1" cy="934172"/>
          </a:xfrm>
          <a:prstGeom prst="line">
            <a:avLst/>
          </a:prstGeom>
          <a:ln w="63500">
            <a:solidFill>
              <a:srgbClr val="575451">
                <a:alpha val="90000"/>
              </a:srgbClr>
            </a:solidFill>
            <a:miter lim="400000"/>
            <a:tailEnd type="stealth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7" name="True predictions"/>
          <p:cNvSpPr txBox="1"/>
          <p:nvPr/>
        </p:nvSpPr>
        <p:spPr>
          <a:xfrm>
            <a:off x="1587116" y="7883726"/>
            <a:ext cx="3292476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i="0" sz="3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True predictions</a:t>
            </a:r>
          </a:p>
        </p:txBody>
      </p:sp>
      <p:sp>
        <p:nvSpPr>
          <p:cNvPr id="348" name="Total number of predictions"/>
          <p:cNvSpPr txBox="1"/>
          <p:nvPr/>
        </p:nvSpPr>
        <p:spPr>
          <a:xfrm>
            <a:off x="463198" y="8786409"/>
            <a:ext cx="5540312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i="0" sz="3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Total number of predictions</a:t>
            </a:r>
          </a:p>
        </p:txBody>
      </p:sp>
      <p:sp>
        <p:nvSpPr>
          <p:cNvPr id="349" name="True Positives"/>
          <p:cNvSpPr txBox="1"/>
          <p:nvPr/>
        </p:nvSpPr>
        <p:spPr>
          <a:xfrm>
            <a:off x="7586851" y="9093059"/>
            <a:ext cx="2871979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i="0" sz="3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True Positives</a:t>
            </a:r>
          </a:p>
        </p:txBody>
      </p:sp>
      <p:sp>
        <p:nvSpPr>
          <p:cNvPr id="350" name="True Positives + False Positives)"/>
          <p:cNvSpPr txBox="1"/>
          <p:nvPr/>
        </p:nvSpPr>
        <p:spPr>
          <a:xfrm>
            <a:off x="6102984" y="9995741"/>
            <a:ext cx="6463983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i="0" sz="3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True Positives + False Positives)</a:t>
            </a:r>
          </a:p>
        </p:txBody>
      </p:sp>
      <p:sp>
        <p:nvSpPr>
          <p:cNvPr id="351" name="True Positives"/>
          <p:cNvSpPr txBox="1"/>
          <p:nvPr/>
        </p:nvSpPr>
        <p:spPr>
          <a:xfrm>
            <a:off x="13934223" y="7883726"/>
            <a:ext cx="2871979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i="0" sz="3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True Positives</a:t>
            </a:r>
          </a:p>
        </p:txBody>
      </p:sp>
      <p:sp>
        <p:nvSpPr>
          <p:cNvPr id="352" name="True Positives + False Negatives"/>
          <p:cNvSpPr txBox="1"/>
          <p:nvPr/>
        </p:nvSpPr>
        <p:spPr>
          <a:xfrm>
            <a:off x="12248981" y="8889742"/>
            <a:ext cx="6538215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i="0" sz="3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True Positives + False Negatives</a:t>
            </a:r>
          </a:p>
        </p:txBody>
      </p:sp>
      <p:sp>
        <p:nvSpPr>
          <p:cNvPr id="353" name="2 * (precision * recall)"/>
          <p:cNvSpPr txBox="1"/>
          <p:nvPr/>
        </p:nvSpPr>
        <p:spPr>
          <a:xfrm>
            <a:off x="19025201" y="9080200"/>
            <a:ext cx="4378834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i="0" sz="3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 2 * (precision * recall)</a:t>
            </a:r>
          </a:p>
        </p:txBody>
      </p:sp>
      <p:sp>
        <p:nvSpPr>
          <p:cNvPr id="354" name="(precision + recall)"/>
          <p:cNvSpPr txBox="1"/>
          <p:nvPr/>
        </p:nvSpPr>
        <p:spPr>
          <a:xfrm>
            <a:off x="19357241" y="10008601"/>
            <a:ext cx="3714751" cy="609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i="0" sz="3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r>
              <a:t>(precision + recall)</a:t>
            </a:r>
          </a:p>
        </p:txBody>
      </p:sp>
      <p:sp>
        <p:nvSpPr>
          <p:cNvPr id="355" name="Line"/>
          <p:cNvSpPr/>
          <p:nvPr/>
        </p:nvSpPr>
        <p:spPr>
          <a:xfrm>
            <a:off x="583225" y="8639995"/>
            <a:ext cx="530025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6" name="Line"/>
          <p:cNvSpPr/>
          <p:nvPr/>
        </p:nvSpPr>
        <p:spPr>
          <a:xfrm>
            <a:off x="6684847" y="9849327"/>
            <a:ext cx="530025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7" name="Line"/>
          <p:cNvSpPr/>
          <p:nvPr/>
        </p:nvSpPr>
        <p:spPr>
          <a:xfrm>
            <a:off x="12867959" y="8691661"/>
            <a:ext cx="5300258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8" name="Line"/>
          <p:cNvSpPr/>
          <p:nvPr/>
        </p:nvSpPr>
        <p:spPr>
          <a:xfrm>
            <a:off x="19025201" y="9849327"/>
            <a:ext cx="4378834" cy="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6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6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6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Class="entr" nodeType="after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8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8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6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400"/>
                            </p:stCondLst>
                            <p:childTnLst>
                              <p:par>
                                <p:cTn id="34" presetClass="entr" nodeType="afterEffect" presetSubtype="32" presetID="4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6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400"/>
                            </p:stCondLst>
                            <p:childTnLst>
                              <p:par>
                                <p:cTn id="38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6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Class="entr" nodeType="after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4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0"/>
                            </p:stCondLst>
                            <p:childTnLst>
                              <p:par>
                                <p:cTn id="46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6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600"/>
                            </p:stCondLst>
                            <p:childTnLst>
                              <p:par>
                                <p:cTn id="50" presetClass="entr" nodeType="afterEffect" presetSubtype="32" presetID="4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52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32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2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Class="entr" nodeType="afterEffect" presetSubtype="32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Class="entr" nodeType="afterEffect" presetSubtype="32" presetID="23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6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00"/>
                            </p:stCondLst>
                            <p:childTnLst>
                              <p:par>
                                <p:cTn id="78" presetClass="entr" nodeType="afterEffect" presetSubtype="32" presetID="23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Class="entr" nodeType="afterEffect" presetSubtype="32" presetID="23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Class="entr" nodeType="afterEffect" presetID="9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90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Class="entr" nodeType="afterEffect" presetSubtype="32" presetID="23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500"/>
                            </p:stCondLst>
                            <p:childTnLst>
                              <p:par>
                                <p:cTn id="97" presetClass="entr" nodeType="afterEffect" presetSubtype="32" presetID="23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Class="entr" nodeType="afterEffect" presetID="9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4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000"/>
                            </p:stCondLst>
                            <p:childTnLst>
                              <p:par>
                                <p:cTn id="106" presetClass="entr" nodeType="afterEffect" presetSubtype="32" presetID="23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Class="exit" nodeType="clickEffect" presetSubtype="4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Class="exit" nodeType="afterEffect" presetSubtype="4" presetID="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Class="exit" nodeType="after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Class="exit" nodeType="afterEffect" presetSubtype="4" presetID="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000"/>
                            </p:stCondLst>
                            <p:childTnLst>
                              <p:par>
                                <p:cTn id="132" presetClass="exit" nodeType="afterEffect" presetSubtype="4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0"/>
                            </p:stCondLst>
                            <p:childTnLst>
                              <p:par>
                                <p:cTn id="137" presetClass="exit" nodeType="afterEffect" presetSubtype="4" presetID="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000"/>
                            </p:stCondLst>
                            <p:childTnLst>
                              <p:par>
                                <p:cTn id="142" presetClass="exit" nodeType="afterEffect" presetSubtype="4" presetID="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000"/>
                            </p:stCondLst>
                            <p:childTnLst>
                              <p:par>
                                <p:cTn id="147" presetClass="exit" nodeType="afterEffect" presetSubtype="4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8000"/>
                            </p:stCondLst>
                            <p:childTnLst>
                              <p:par>
                                <p:cTn id="152" presetClass="exit" nodeType="afterEffect" presetSubtype="4" presetID="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9000"/>
                            </p:stCondLst>
                            <p:childTnLst>
                              <p:par>
                                <p:cTn id="157" presetClass="exit" nodeType="afterEffect" presetSubtype="4" presetID="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2" presetClass="exit" nodeType="afterEffect" presetSubtype="4" presetID="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7" presetClass="exit" nodeType="after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8" grpId="27"/>
      <p:bldP build="whole" bldLvl="1" animBg="1" rev="0" advAuto="0" spid="341" grpId="3"/>
      <p:bldP build="whole" bldLvl="1" animBg="1" rev="0" advAuto="0" spid="351" grpId="19"/>
      <p:bldP build="whole" bldLvl="1" animBg="1" rev="0" advAuto="0" spid="352" grpId="21"/>
      <p:bldP build="whole" bldLvl="1" animBg="1" rev="0" advAuto="0" spid="349" grpId="16"/>
      <p:bldP build="whole" bldLvl="1" animBg="1" rev="0" advAuto="0" spid="353" grpId="34"/>
      <p:bldP build="whole" bldLvl="1" animBg="1" rev="0" advAuto="0" spid="358" grpId="23"/>
      <p:bldP build="whole" bldLvl="1" animBg="1" rev="0" advAuto="0" spid="351" grpId="31"/>
      <p:bldP build="whole" bldLvl="1" animBg="1" rev="0" advAuto="0" spid="340" grpId="4"/>
      <p:bldP build="whole" bldLvl="1" animBg="1" rev="0" advAuto="0" spid="338" grpId="8"/>
      <p:bldP build="whole" bldLvl="1" animBg="1" rev="0" advAuto="0" spid="352" grpId="33"/>
      <p:bldP build="whole" bldLvl="1" animBg="1" rev="0" advAuto="0" spid="349" grpId="28"/>
      <p:bldP build="whole" bldLvl="1" animBg="1" rev="0" advAuto="0" spid="355" grpId="14"/>
      <p:bldP build="whole" bldLvl="1" animBg="1" rev="0" advAuto="0" spid="342" grpId="5"/>
      <p:bldP build="whole" bldLvl="1" animBg="1" rev="0" advAuto="0" spid="343" grpId="7"/>
      <p:bldP build="whole" bldLvl="1" animBg="1" rev="0" advAuto="0" spid="358" grpId="35"/>
      <p:bldP build="whole" bldLvl="1" animBg="1" rev="0" advAuto="0" spid="344" grpId="11"/>
      <p:bldP build="whole" bldLvl="1" animBg="1" rev="0" advAuto="0" spid="355" grpId="26"/>
      <p:bldP build="whole" bldLvl="1" animBg="1" rev="0" advAuto="0" spid="357" grpId="20"/>
      <p:bldP build="whole" bldLvl="1" animBg="1" rev="0" advAuto="0" spid="336" grpId="2"/>
      <p:bldP build="whole" bldLvl="1" animBg="1" rev="0" advAuto="0" spid="356" grpId="17"/>
      <p:bldP build="whole" bldLvl="1" animBg="1" rev="0" advAuto="0" spid="345" grpId="12"/>
      <p:bldP build="whole" bldLvl="1" animBg="1" rev="0" advAuto="0" spid="357" grpId="32"/>
      <p:bldP build="whole" bldLvl="1" animBg="1" rev="0" advAuto="0" spid="347" grpId="13"/>
      <p:bldP build="whole" bldLvl="1" animBg="1" rev="0" advAuto="0" spid="350" grpId="18"/>
      <p:bldP build="whole" bldLvl="1" animBg="1" rev="0" advAuto="0" spid="354" grpId="24"/>
      <p:bldP build="whole" bldLvl="1" animBg="1" rev="0" advAuto="0" spid="356" grpId="29"/>
      <p:bldP build="whole" bldLvl="1" animBg="1" rev="0" advAuto="0" spid="335" grpId="1"/>
      <p:bldP build="whole" bldLvl="1" animBg="1" rev="0" advAuto="0" spid="337" grpId="6"/>
      <p:bldP build="whole" bldLvl="1" animBg="1" rev="0" advAuto="0" spid="339" grpId="10"/>
      <p:bldP build="whole" bldLvl="1" animBg="1" rev="0" advAuto="0" spid="348" grpId="15"/>
      <p:bldP build="whole" bldLvl="1" animBg="1" rev="0" advAuto="0" spid="346" grpId="9"/>
      <p:bldP build="whole" bldLvl="1" animBg="1" rev="0" advAuto="0" spid="347" grpId="25"/>
      <p:bldP build="whole" bldLvl="1" animBg="1" rev="0" advAuto="0" spid="350" grpId="30"/>
      <p:bldP build="whole" bldLvl="1" animBg="1" rev="0" advAuto="0" spid="354" grpId="36"/>
      <p:bldP build="whole" bldLvl="1" animBg="1" rev="0" advAuto="0" spid="353" grpId="2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Deployment"/>
          <p:cNvSpPr txBox="1"/>
          <p:nvPr/>
        </p:nvSpPr>
        <p:spPr>
          <a:xfrm>
            <a:off x="1247635" y="857978"/>
            <a:ext cx="10058407" cy="1841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69900" dist="586872" dir="5400000">
              <a:srgbClr val="000000">
                <a:alpha val="6023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z="10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Deployment</a:t>
            </a:r>
          </a:p>
        </p:txBody>
      </p:sp>
      <p:pic>
        <p:nvPicPr>
          <p:cNvPr id="363" name="Screen Shot 2023-06-13 at 9.38.39 PM.png" descr="Screen Shot 2023-06-13 at 9.38.39 PM.png"/>
          <p:cNvPicPr>
            <a:picLocks noChangeAspect="1"/>
          </p:cNvPicPr>
          <p:nvPr/>
        </p:nvPicPr>
        <p:blipFill>
          <a:blip r:embed="rId3">
            <a:extLst/>
          </a:blip>
          <a:srcRect l="5831" t="28578" r="85400" b="39386"/>
          <a:stretch>
            <a:fillRect/>
          </a:stretch>
        </p:blipFill>
        <p:spPr>
          <a:xfrm>
            <a:off x="2116359" y="5224856"/>
            <a:ext cx="1924560" cy="1920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30" h="20393" fill="norm" stroke="1" extrusionOk="0">
                <a:moveTo>
                  <a:pt x="9933" y="0"/>
                </a:moveTo>
                <a:cubicBezTo>
                  <a:pt x="6137" y="-38"/>
                  <a:pt x="2544" y="2251"/>
                  <a:pt x="826" y="5956"/>
                </a:cubicBezTo>
                <a:cubicBezTo>
                  <a:pt x="90" y="7542"/>
                  <a:pt x="-3" y="8009"/>
                  <a:pt x="0" y="10205"/>
                </a:cubicBezTo>
                <a:cubicBezTo>
                  <a:pt x="2" y="12300"/>
                  <a:pt x="113" y="12912"/>
                  <a:pt x="719" y="14243"/>
                </a:cubicBezTo>
                <a:cubicBezTo>
                  <a:pt x="2118" y="17319"/>
                  <a:pt x="5014" y="19658"/>
                  <a:pt x="8137" y="20228"/>
                </a:cubicBezTo>
                <a:cubicBezTo>
                  <a:pt x="15442" y="21562"/>
                  <a:pt x="21597" y="14578"/>
                  <a:pt x="19522" y="7305"/>
                </a:cubicBezTo>
                <a:cubicBezTo>
                  <a:pt x="18420" y="3446"/>
                  <a:pt x="15614" y="928"/>
                  <a:pt x="11573" y="165"/>
                </a:cubicBezTo>
                <a:cubicBezTo>
                  <a:pt x="11028" y="62"/>
                  <a:pt x="10475" y="6"/>
                  <a:pt x="9933" y="0"/>
                </a:cubicBezTo>
                <a:close/>
                <a:moveTo>
                  <a:pt x="9456" y="759"/>
                </a:moveTo>
                <a:cubicBezTo>
                  <a:pt x="11071" y="689"/>
                  <a:pt x="12732" y="999"/>
                  <a:pt x="14027" y="1678"/>
                </a:cubicBezTo>
                <a:cubicBezTo>
                  <a:pt x="18223" y="3879"/>
                  <a:pt x="20272" y="8835"/>
                  <a:pt x="18798" y="13231"/>
                </a:cubicBezTo>
                <a:cubicBezTo>
                  <a:pt x="18317" y="14666"/>
                  <a:pt x="16842" y="16759"/>
                  <a:pt x="16476" y="16527"/>
                </a:cubicBezTo>
                <a:cubicBezTo>
                  <a:pt x="16361" y="16454"/>
                  <a:pt x="16200" y="15972"/>
                  <a:pt x="16119" y="15457"/>
                </a:cubicBezTo>
                <a:cubicBezTo>
                  <a:pt x="15892" y="14026"/>
                  <a:pt x="14734" y="12378"/>
                  <a:pt x="13390" y="11571"/>
                </a:cubicBezTo>
                <a:cubicBezTo>
                  <a:pt x="12724" y="11171"/>
                  <a:pt x="12181" y="10777"/>
                  <a:pt x="12181" y="10702"/>
                </a:cubicBezTo>
                <a:cubicBezTo>
                  <a:pt x="12181" y="10627"/>
                  <a:pt x="12417" y="10255"/>
                  <a:pt x="12707" y="9876"/>
                </a:cubicBezTo>
                <a:cubicBezTo>
                  <a:pt x="13536" y="8797"/>
                  <a:pt x="13645" y="7564"/>
                  <a:pt x="13036" y="6154"/>
                </a:cubicBezTo>
                <a:cubicBezTo>
                  <a:pt x="12593" y="5127"/>
                  <a:pt x="12301" y="4846"/>
                  <a:pt x="11261" y="4439"/>
                </a:cubicBezTo>
                <a:cubicBezTo>
                  <a:pt x="9700" y="3828"/>
                  <a:pt x="8272" y="4179"/>
                  <a:pt x="7245" y="5429"/>
                </a:cubicBezTo>
                <a:cubicBezTo>
                  <a:pt x="6370" y="6496"/>
                  <a:pt x="6303" y="8404"/>
                  <a:pt x="7093" y="9733"/>
                </a:cubicBezTo>
                <a:cubicBezTo>
                  <a:pt x="7387" y="10227"/>
                  <a:pt x="7628" y="10673"/>
                  <a:pt x="7628" y="10723"/>
                </a:cubicBezTo>
                <a:cubicBezTo>
                  <a:pt x="7628" y="10773"/>
                  <a:pt x="7108" y="11152"/>
                  <a:pt x="6469" y="11566"/>
                </a:cubicBezTo>
                <a:cubicBezTo>
                  <a:pt x="5162" y="12413"/>
                  <a:pt x="3965" y="14106"/>
                  <a:pt x="3715" y="15474"/>
                </a:cubicBezTo>
                <a:cubicBezTo>
                  <a:pt x="3498" y="16659"/>
                  <a:pt x="3274" y="16773"/>
                  <a:pt x="2609" y="16030"/>
                </a:cubicBezTo>
                <a:cubicBezTo>
                  <a:pt x="1232" y="14489"/>
                  <a:pt x="797" y="13096"/>
                  <a:pt x="797" y="10205"/>
                </a:cubicBezTo>
                <a:cubicBezTo>
                  <a:pt x="797" y="7769"/>
                  <a:pt x="880" y="7305"/>
                  <a:pt x="1508" y="6087"/>
                </a:cubicBezTo>
                <a:cubicBezTo>
                  <a:pt x="2525" y="4113"/>
                  <a:pt x="4763" y="2051"/>
                  <a:pt x="6699" y="1303"/>
                </a:cubicBezTo>
                <a:cubicBezTo>
                  <a:pt x="7539" y="978"/>
                  <a:pt x="8488" y="801"/>
                  <a:pt x="9456" y="759"/>
                </a:cubicBezTo>
                <a:close/>
                <a:moveTo>
                  <a:pt x="9970" y="4806"/>
                </a:moveTo>
                <a:cubicBezTo>
                  <a:pt x="10637" y="4790"/>
                  <a:pt x="11293" y="5088"/>
                  <a:pt x="11890" y="5699"/>
                </a:cubicBezTo>
                <a:cubicBezTo>
                  <a:pt x="13285" y="7129"/>
                  <a:pt x="12916" y="9249"/>
                  <a:pt x="11105" y="10209"/>
                </a:cubicBezTo>
                <a:cubicBezTo>
                  <a:pt x="10679" y="10435"/>
                  <a:pt x="10116" y="10611"/>
                  <a:pt x="9851" y="10605"/>
                </a:cubicBezTo>
                <a:cubicBezTo>
                  <a:pt x="9033" y="10587"/>
                  <a:pt x="7921" y="9820"/>
                  <a:pt x="7496" y="8978"/>
                </a:cubicBezTo>
                <a:cubicBezTo>
                  <a:pt x="6851" y="7700"/>
                  <a:pt x="6989" y="6825"/>
                  <a:pt x="8002" y="5788"/>
                </a:cubicBezTo>
                <a:cubicBezTo>
                  <a:pt x="8625" y="5149"/>
                  <a:pt x="9303" y="4821"/>
                  <a:pt x="9970" y="4806"/>
                </a:cubicBezTo>
                <a:close/>
                <a:moveTo>
                  <a:pt x="10106" y="11246"/>
                </a:moveTo>
                <a:cubicBezTo>
                  <a:pt x="10511" y="11244"/>
                  <a:pt x="10887" y="11308"/>
                  <a:pt x="11335" y="11431"/>
                </a:cubicBezTo>
                <a:cubicBezTo>
                  <a:pt x="13602" y="12057"/>
                  <a:pt x="15849" y="15023"/>
                  <a:pt x="15617" y="17088"/>
                </a:cubicBezTo>
                <a:cubicBezTo>
                  <a:pt x="15544" y="17736"/>
                  <a:pt x="15253" y="18016"/>
                  <a:pt x="13981" y="18681"/>
                </a:cubicBezTo>
                <a:cubicBezTo>
                  <a:pt x="12145" y="19642"/>
                  <a:pt x="9047" y="19924"/>
                  <a:pt x="7175" y="19297"/>
                </a:cubicBezTo>
                <a:cubicBezTo>
                  <a:pt x="5412" y="18706"/>
                  <a:pt x="4149" y="17791"/>
                  <a:pt x="4151" y="17113"/>
                </a:cubicBezTo>
                <a:cubicBezTo>
                  <a:pt x="4157" y="14606"/>
                  <a:pt x="6242" y="12005"/>
                  <a:pt x="8700" y="11444"/>
                </a:cubicBezTo>
                <a:cubicBezTo>
                  <a:pt x="9269" y="11315"/>
                  <a:pt x="9701" y="11248"/>
                  <a:pt x="10106" y="1124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64" name="Screen Shot 2023-06-13 at 9.38.39 PM.png" descr="Screen Shot 2023-06-13 at 9.38.39 PM.png"/>
          <p:cNvPicPr>
            <a:picLocks noChangeAspect="1"/>
          </p:cNvPicPr>
          <p:nvPr/>
        </p:nvPicPr>
        <p:blipFill>
          <a:blip r:embed="rId3">
            <a:extLst/>
          </a:blip>
          <a:srcRect l="33922" t="23278" r="56066" b="40085"/>
          <a:stretch>
            <a:fillRect/>
          </a:stretch>
        </p:blipFill>
        <p:spPr>
          <a:xfrm>
            <a:off x="9671583" y="5224856"/>
            <a:ext cx="2197498" cy="2195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798"/>
                </a:lnTo>
                <a:lnTo>
                  <a:pt x="0" y="21600"/>
                </a:lnTo>
                <a:lnTo>
                  <a:pt x="10798" y="21600"/>
                </a:lnTo>
                <a:lnTo>
                  <a:pt x="21600" y="21600"/>
                </a:lnTo>
                <a:lnTo>
                  <a:pt x="21600" y="10798"/>
                </a:lnTo>
                <a:lnTo>
                  <a:pt x="21600" y="0"/>
                </a:lnTo>
                <a:lnTo>
                  <a:pt x="10798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65" name="Client Application"/>
          <p:cNvSpPr txBox="1"/>
          <p:nvPr/>
        </p:nvSpPr>
        <p:spPr>
          <a:xfrm>
            <a:off x="1111853" y="7510449"/>
            <a:ext cx="393357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3500">
                <a:solidFill>
                  <a:srgbClr val="00000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Client Application</a:t>
            </a:r>
          </a:p>
        </p:txBody>
      </p:sp>
      <p:sp>
        <p:nvSpPr>
          <p:cNvPr id="366" name="API Gateway"/>
          <p:cNvSpPr txBox="1"/>
          <p:nvPr/>
        </p:nvSpPr>
        <p:spPr>
          <a:xfrm>
            <a:off x="9342242" y="7670749"/>
            <a:ext cx="285618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3500">
                <a:solidFill>
                  <a:srgbClr val="000000"/>
                </a:solid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pPr/>
            <a:r>
              <a:t>API Gateway</a:t>
            </a:r>
          </a:p>
        </p:txBody>
      </p:sp>
      <p:sp>
        <p:nvSpPr>
          <p:cNvPr id="367" name="Line"/>
          <p:cNvSpPr/>
          <p:nvPr/>
        </p:nvSpPr>
        <p:spPr>
          <a:xfrm>
            <a:off x="5386193" y="6184940"/>
            <a:ext cx="2940117" cy="1"/>
          </a:xfrm>
          <a:prstGeom prst="line">
            <a:avLst/>
          </a:prstGeom>
          <a:ln w="50800">
            <a:solidFill>
              <a:srgbClr val="575451">
                <a:alpha val="90000"/>
              </a:srgbClr>
            </a:solidFill>
            <a:miter lim="400000"/>
            <a:tailEnd type="stealth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68" name="User Request"/>
          <p:cNvSpPr txBox="1"/>
          <p:nvPr/>
        </p:nvSpPr>
        <p:spPr>
          <a:xfrm>
            <a:off x="5607871" y="5399791"/>
            <a:ext cx="249676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3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User Request</a:t>
            </a:r>
          </a:p>
        </p:txBody>
      </p:sp>
      <p:sp>
        <p:nvSpPr>
          <p:cNvPr id="369" name="Line"/>
          <p:cNvSpPr/>
          <p:nvPr/>
        </p:nvSpPr>
        <p:spPr>
          <a:xfrm>
            <a:off x="12808989" y="6184940"/>
            <a:ext cx="2940117" cy="1"/>
          </a:xfrm>
          <a:prstGeom prst="line">
            <a:avLst/>
          </a:prstGeom>
          <a:ln w="50800">
            <a:solidFill>
              <a:srgbClr val="575451">
                <a:alpha val="90000"/>
              </a:srgbClr>
            </a:solidFill>
            <a:miter lim="400000"/>
            <a:tailEnd type="stealth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0" name="Invoke"/>
          <p:cNvSpPr txBox="1"/>
          <p:nvPr/>
        </p:nvSpPr>
        <p:spPr>
          <a:xfrm>
            <a:off x="13604741" y="5399791"/>
            <a:ext cx="134861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3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Invoke</a:t>
            </a:r>
          </a:p>
        </p:txBody>
      </p:sp>
      <p:sp>
        <p:nvSpPr>
          <p:cNvPr id="371" name="Line"/>
          <p:cNvSpPr/>
          <p:nvPr/>
        </p:nvSpPr>
        <p:spPr>
          <a:xfrm flipH="1">
            <a:off x="12808989" y="7372677"/>
            <a:ext cx="2940117" cy="1"/>
          </a:xfrm>
          <a:prstGeom prst="line">
            <a:avLst/>
          </a:prstGeom>
          <a:ln w="50800">
            <a:solidFill>
              <a:srgbClr val="575451">
                <a:alpha val="90000"/>
              </a:srgbClr>
            </a:solidFill>
            <a:miter lim="400000"/>
            <a:tailEnd type="stealth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2" name="Inference"/>
          <p:cNvSpPr txBox="1"/>
          <p:nvPr/>
        </p:nvSpPr>
        <p:spPr>
          <a:xfrm>
            <a:off x="13383034" y="7379867"/>
            <a:ext cx="179202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3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Inference</a:t>
            </a:r>
          </a:p>
        </p:txBody>
      </p:sp>
      <p:sp>
        <p:nvSpPr>
          <p:cNvPr id="373" name="Line"/>
          <p:cNvSpPr/>
          <p:nvPr/>
        </p:nvSpPr>
        <p:spPr>
          <a:xfrm flipH="1">
            <a:off x="5386193" y="7372677"/>
            <a:ext cx="2940117" cy="1"/>
          </a:xfrm>
          <a:prstGeom prst="line">
            <a:avLst/>
          </a:prstGeom>
          <a:ln w="50800">
            <a:solidFill>
              <a:srgbClr val="575451">
                <a:alpha val="90000"/>
              </a:srgbClr>
            </a:solidFill>
            <a:miter lim="400000"/>
            <a:tailEnd type="stealth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4" name="Response"/>
          <p:cNvSpPr txBox="1"/>
          <p:nvPr/>
        </p:nvSpPr>
        <p:spPr>
          <a:xfrm>
            <a:off x="5947215" y="7379867"/>
            <a:ext cx="181807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0" sz="3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Response</a:t>
            </a:r>
          </a:p>
        </p:txBody>
      </p:sp>
      <p:sp>
        <p:nvSpPr>
          <p:cNvPr id="375" name="Rectangle"/>
          <p:cNvSpPr/>
          <p:nvPr/>
        </p:nvSpPr>
        <p:spPr>
          <a:xfrm>
            <a:off x="18241537" y="3824728"/>
            <a:ext cx="4174486" cy="4776828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6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pic>
        <p:nvPicPr>
          <p:cNvPr id="376" name="Screen Shot 2023-06-13 at 9.38.39 PM.png" descr="Screen Shot 2023-06-13 at 9.38.39 PM.png"/>
          <p:cNvPicPr>
            <a:picLocks noChangeAspect="1"/>
          </p:cNvPicPr>
          <p:nvPr/>
        </p:nvPicPr>
        <p:blipFill>
          <a:blip r:embed="rId3">
            <a:extLst/>
          </a:blip>
          <a:srcRect l="63177" t="19462" r="20965" b="19463"/>
          <a:stretch>
            <a:fillRect/>
          </a:stretch>
        </p:blipFill>
        <p:spPr>
          <a:xfrm>
            <a:off x="16410652" y="4382754"/>
            <a:ext cx="3480991" cy="3660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3" y="0"/>
                </a:moveTo>
                <a:lnTo>
                  <a:pt x="347" y="89"/>
                </a:lnTo>
                <a:cubicBezTo>
                  <a:pt x="202" y="238"/>
                  <a:pt x="77" y="427"/>
                  <a:pt x="0" y="588"/>
                </a:cubicBezTo>
                <a:lnTo>
                  <a:pt x="0" y="20453"/>
                </a:lnTo>
                <a:cubicBezTo>
                  <a:pt x="22" y="20736"/>
                  <a:pt x="48" y="20976"/>
                  <a:pt x="84" y="21183"/>
                </a:cubicBezTo>
                <a:cubicBezTo>
                  <a:pt x="92" y="21229"/>
                  <a:pt x="250" y="21417"/>
                  <a:pt x="424" y="21600"/>
                </a:cubicBezTo>
                <a:lnTo>
                  <a:pt x="21600" y="21600"/>
                </a:lnTo>
                <a:lnTo>
                  <a:pt x="21600" y="0"/>
                </a:lnTo>
                <a:lnTo>
                  <a:pt x="433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77" name="Model…"/>
          <p:cNvSpPr txBox="1"/>
          <p:nvPr/>
        </p:nvSpPr>
        <p:spPr>
          <a:xfrm>
            <a:off x="20024812" y="5649711"/>
            <a:ext cx="2049172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0" sz="36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Model </a:t>
            </a:r>
          </a:p>
          <a:p>
            <a:pPr>
              <a:defRPr i="0" sz="36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  <a:r>
              <a:t>Endpoint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4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9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8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Class="entr" nodeType="after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2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Class="entr" nodeType="after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6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Class="entr" nodeType="after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0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Class="entr" nodeType="afterEffect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4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2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59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Class="entr" nodeType="afterEffect" presetSubtype="2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63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clickEffect" presetSubtype="2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68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Class="entr" nodeType="afterEffect" presetSubtype="2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2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8" grpId="4"/>
      <p:bldP build="whole" bldLvl="1" animBg="1" rev="0" advAuto="0" spid="376" grpId="10"/>
      <p:bldP build="whole" bldLvl="1" animBg="1" rev="0" advAuto="0" spid="369" grpId="9"/>
      <p:bldP build="whole" bldLvl="1" animBg="1" rev="0" advAuto="0" spid="366" grpId="7"/>
      <p:bldP build="whole" bldLvl="1" animBg="1" rev="0" advAuto="0" spid="363" grpId="2"/>
      <p:bldP build="whole" bldLvl="1" animBg="1" rev="0" advAuto="0" spid="364" grpId="6"/>
      <p:bldP build="whole" bldLvl="1" animBg="1" rev="0" advAuto="0" spid="371" grpId="13"/>
      <p:bldP build="whole" bldLvl="1" animBg="1" rev="0" advAuto="0" spid="374" grpId="16"/>
      <p:bldP build="whole" bldLvl="1" animBg="1" rev="0" advAuto="0" spid="377" grpId="12"/>
      <p:bldP build="whole" bldLvl="1" animBg="1" rev="0" advAuto="0" spid="365" grpId="3"/>
      <p:bldP build="whole" bldLvl="1" animBg="1" rev="0" advAuto="0" spid="367" grpId="5"/>
      <p:bldP build="whole" bldLvl="1" animBg="1" rev="0" advAuto="0" spid="370" grpId="8"/>
      <p:bldP build="whole" bldLvl="1" animBg="1" rev="0" advAuto="0" spid="375" grpId="11"/>
      <p:bldP build="whole" bldLvl="1" animBg="1" rev="0" advAuto="0" spid="372" grpId="14"/>
      <p:bldP build="whole" bldLvl="1" animBg="1" rev="0" advAuto="0" spid="373" grpId="15"/>
      <p:bldP build="whole" bldLvl="1" animBg="1" rev="0" advAuto="0" spid="36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2023-06-09 02.28.07.jpg" descr="2023-06-09 02.28.07.jpg"/>
          <p:cNvPicPr>
            <a:picLocks noChangeAspect="1"/>
          </p:cNvPicPr>
          <p:nvPr/>
        </p:nvPicPr>
        <p:blipFill>
          <a:blip r:embed="rId2">
            <a:extLst/>
          </a:blip>
          <a:srcRect l="0" t="4255" r="0" b="37356"/>
          <a:stretch>
            <a:fillRect/>
          </a:stretch>
        </p:blipFill>
        <p:spPr>
          <a:xfrm>
            <a:off x="11060959" y="757634"/>
            <a:ext cx="9346982" cy="11819838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Final output"/>
          <p:cNvSpPr txBox="1"/>
          <p:nvPr/>
        </p:nvSpPr>
        <p:spPr>
          <a:xfrm>
            <a:off x="-2322649" y="780363"/>
            <a:ext cx="16013901" cy="1841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69900" dist="586872" dir="5400000">
              <a:srgbClr val="000000">
                <a:alpha val="6023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1" sz="10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Final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2" grpId="1"/>
      <p:bldP build="whole" bldLvl="1" animBg="1" rev="0" advAuto="0" spid="381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videographer-icon-5.jpeg" descr="videographer-icon-5.jpeg"/>
          <p:cNvPicPr>
            <a:picLocks noChangeAspect="1"/>
          </p:cNvPicPr>
          <p:nvPr/>
        </p:nvPicPr>
        <p:blipFill>
          <a:blip r:embed="rId2">
            <a:extLst/>
          </a:blip>
          <a:srcRect l="9092" t="384" r="9234" b="0"/>
          <a:stretch>
            <a:fillRect/>
          </a:stretch>
        </p:blipFill>
        <p:spPr>
          <a:xfrm>
            <a:off x="12925657" y="839326"/>
            <a:ext cx="9593774" cy="11701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583" fill="norm" stroke="1" extrusionOk="0">
                <a:moveTo>
                  <a:pt x="11439" y="1"/>
                </a:moveTo>
                <a:cubicBezTo>
                  <a:pt x="10913" y="12"/>
                  <a:pt x="10388" y="105"/>
                  <a:pt x="9907" y="284"/>
                </a:cubicBezTo>
                <a:cubicBezTo>
                  <a:pt x="8902" y="658"/>
                  <a:pt x="8124" y="1416"/>
                  <a:pt x="7815" y="2321"/>
                </a:cubicBezTo>
                <a:cubicBezTo>
                  <a:pt x="7653" y="2794"/>
                  <a:pt x="7643" y="3558"/>
                  <a:pt x="7792" y="3971"/>
                </a:cubicBezTo>
                <a:cubicBezTo>
                  <a:pt x="8219" y="5150"/>
                  <a:pt x="9219" y="5971"/>
                  <a:pt x="10573" y="6255"/>
                </a:cubicBezTo>
                <a:cubicBezTo>
                  <a:pt x="10722" y="6286"/>
                  <a:pt x="10844" y="6332"/>
                  <a:pt x="10842" y="6356"/>
                </a:cubicBezTo>
                <a:cubicBezTo>
                  <a:pt x="10841" y="6382"/>
                  <a:pt x="9470" y="6398"/>
                  <a:pt x="7319" y="6398"/>
                </a:cubicBezTo>
                <a:cubicBezTo>
                  <a:pt x="5002" y="6398"/>
                  <a:pt x="3804" y="6383"/>
                  <a:pt x="3811" y="6353"/>
                </a:cubicBezTo>
                <a:cubicBezTo>
                  <a:pt x="3817" y="6328"/>
                  <a:pt x="3944" y="6281"/>
                  <a:pt x="4095" y="6250"/>
                </a:cubicBezTo>
                <a:cubicBezTo>
                  <a:pt x="5073" y="6044"/>
                  <a:pt x="5865" y="5403"/>
                  <a:pt x="6116" y="4613"/>
                </a:cubicBezTo>
                <a:cubicBezTo>
                  <a:pt x="6252" y="4187"/>
                  <a:pt x="6240" y="3564"/>
                  <a:pt x="6093" y="3201"/>
                </a:cubicBezTo>
                <a:cubicBezTo>
                  <a:pt x="5687" y="2201"/>
                  <a:pt x="4611" y="1552"/>
                  <a:pt x="3353" y="1550"/>
                </a:cubicBezTo>
                <a:cubicBezTo>
                  <a:pt x="1449" y="1547"/>
                  <a:pt x="127" y="2921"/>
                  <a:pt x="528" y="4485"/>
                </a:cubicBezTo>
                <a:cubicBezTo>
                  <a:pt x="641" y="4924"/>
                  <a:pt x="861" y="5248"/>
                  <a:pt x="1285" y="5598"/>
                </a:cubicBezTo>
                <a:cubicBezTo>
                  <a:pt x="1687" y="5930"/>
                  <a:pt x="2170" y="6162"/>
                  <a:pt x="2642" y="6250"/>
                </a:cubicBezTo>
                <a:cubicBezTo>
                  <a:pt x="3207" y="6355"/>
                  <a:pt x="3037" y="6398"/>
                  <a:pt x="1956" y="6422"/>
                </a:cubicBezTo>
                <a:cubicBezTo>
                  <a:pt x="1229" y="6438"/>
                  <a:pt x="880" y="6463"/>
                  <a:pt x="782" y="6507"/>
                </a:cubicBezTo>
                <a:cubicBezTo>
                  <a:pt x="455" y="6654"/>
                  <a:pt x="260" y="6814"/>
                  <a:pt x="135" y="7034"/>
                </a:cubicBezTo>
                <a:lnTo>
                  <a:pt x="1" y="7268"/>
                </a:lnTo>
                <a:lnTo>
                  <a:pt x="1" y="11129"/>
                </a:lnTo>
                <a:cubicBezTo>
                  <a:pt x="0" y="15336"/>
                  <a:pt x="-15" y="15124"/>
                  <a:pt x="317" y="15481"/>
                </a:cubicBezTo>
                <a:cubicBezTo>
                  <a:pt x="397" y="15567"/>
                  <a:pt x="591" y="15687"/>
                  <a:pt x="748" y="15747"/>
                </a:cubicBezTo>
                <a:lnTo>
                  <a:pt x="1033" y="15856"/>
                </a:lnTo>
                <a:lnTo>
                  <a:pt x="8074" y="15856"/>
                </a:lnTo>
                <a:cubicBezTo>
                  <a:pt x="12620" y="15857"/>
                  <a:pt x="15184" y="15840"/>
                  <a:pt x="15315" y="15810"/>
                </a:cubicBezTo>
                <a:cubicBezTo>
                  <a:pt x="15625" y="15740"/>
                  <a:pt x="15876" y="15580"/>
                  <a:pt x="16062" y="15333"/>
                </a:cubicBezTo>
                <a:lnTo>
                  <a:pt x="16231" y="15108"/>
                </a:lnTo>
                <a:lnTo>
                  <a:pt x="16247" y="11234"/>
                </a:lnTo>
                <a:cubicBezTo>
                  <a:pt x="16259" y="8412"/>
                  <a:pt x="16248" y="7311"/>
                  <a:pt x="16201" y="7179"/>
                </a:cubicBezTo>
                <a:cubicBezTo>
                  <a:pt x="16112" y="6930"/>
                  <a:pt x="15898" y="6715"/>
                  <a:pt x="15594" y="6569"/>
                </a:cubicBezTo>
                <a:lnTo>
                  <a:pt x="15337" y="6444"/>
                </a:lnTo>
                <a:lnTo>
                  <a:pt x="13815" y="6422"/>
                </a:lnTo>
                <a:cubicBezTo>
                  <a:pt x="12877" y="6407"/>
                  <a:pt x="12291" y="6380"/>
                  <a:pt x="12289" y="6353"/>
                </a:cubicBezTo>
                <a:cubicBezTo>
                  <a:pt x="12287" y="6328"/>
                  <a:pt x="12405" y="6283"/>
                  <a:pt x="12553" y="6252"/>
                </a:cubicBezTo>
                <a:cubicBezTo>
                  <a:pt x="12701" y="6222"/>
                  <a:pt x="13062" y="6099"/>
                  <a:pt x="13353" y="5981"/>
                </a:cubicBezTo>
                <a:cubicBezTo>
                  <a:pt x="14088" y="5682"/>
                  <a:pt x="14624" y="5239"/>
                  <a:pt x="14991" y="4630"/>
                </a:cubicBezTo>
                <a:cubicBezTo>
                  <a:pt x="15316" y="4091"/>
                  <a:pt x="15432" y="3687"/>
                  <a:pt x="15425" y="3121"/>
                </a:cubicBezTo>
                <a:cubicBezTo>
                  <a:pt x="15413" y="2136"/>
                  <a:pt x="14834" y="1190"/>
                  <a:pt x="13893" y="617"/>
                </a:cubicBezTo>
                <a:cubicBezTo>
                  <a:pt x="13196" y="194"/>
                  <a:pt x="12316" y="-17"/>
                  <a:pt x="11439" y="1"/>
                </a:cubicBezTo>
                <a:close/>
                <a:moveTo>
                  <a:pt x="11578" y="1013"/>
                </a:moveTo>
                <a:cubicBezTo>
                  <a:pt x="11729" y="1011"/>
                  <a:pt x="11879" y="1044"/>
                  <a:pt x="12013" y="1119"/>
                </a:cubicBezTo>
                <a:cubicBezTo>
                  <a:pt x="12330" y="1296"/>
                  <a:pt x="12433" y="1449"/>
                  <a:pt x="12433" y="1750"/>
                </a:cubicBezTo>
                <a:cubicBezTo>
                  <a:pt x="12433" y="2050"/>
                  <a:pt x="12330" y="2202"/>
                  <a:pt x="12013" y="2379"/>
                </a:cubicBezTo>
                <a:cubicBezTo>
                  <a:pt x="11828" y="2482"/>
                  <a:pt x="11423" y="2515"/>
                  <a:pt x="11231" y="2444"/>
                </a:cubicBezTo>
                <a:cubicBezTo>
                  <a:pt x="10861" y="2306"/>
                  <a:pt x="10671" y="2068"/>
                  <a:pt x="10671" y="1737"/>
                </a:cubicBezTo>
                <a:cubicBezTo>
                  <a:pt x="10671" y="1328"/>
                  <a:pt x="11126" y="1017"/>
                  <a:pt x="11578" y="1013"/>
                </a:cubicBezTo>
                <a:close/>
                <a:moveTo>
                  <a:pt x="3277" y="2390"/>
                </a:moveTo>
                <a:cubicBezTo>
                  <a:pt x="3693" y="2390"/>
                  <a:pt x="3967" y="2617"/>
                  <a:pt x="3967" y="2962"/>
                </a:cubicBezTo>
                <a:cubicBezTo>
                  <a:pt x="3967" y="3160"/>
                  <a:pt x="3839" y="3334"/>
                  <a:pt x="3627" y="3424"/>
                </a:cubicBezTo>
                <a:cubicBezTo>
                  <a:pt x="3298" y="3563"/>
                  <a:pt x="2868" y="3466"/>
                  <a:pt x="2711" y="3216"/>
                </a:cubicBezTo>
                <a:cubicBezTo>
                  <a:pt x="2564" y="2983"/>
                  <a:pt x="2602" y="2779"/>
                  <a:pt x="2829" y="2573"/>
                </a:cubicBezTo>
                <a:cubicBezTo>
                  <a:pt x="3006" y="2412"/>
                  <a:pt x="3060" y="2390"/>
                  <a:pt x="3277" y="2390"/>
                </a:cubicBezTo>
                <a:close/>
                <a:moveTo>
                  <a:pt x="9865" y="2390"/>
                </a:moveTo>
                <a:cubicBezTo>
                  <a:pt x="10445" y="2390"/>
                  <a:pt x="10906" y="2887"/>
                  <a:pt x="10731" y="3322"/>
                </a:cubicBezTo>
                <a:cubicBezTo>
                  <a:pt x="10648" y="3528"/>
                  <a:pt x="10480" y="3704"/>
                  <a:pt x="10291" y="3782"/>
                </a:cubicBezTo>
                <a:cubicBezTo>
                  <a:pt x="9408" y="4145"/>
                  <a:pt x="8532" y="3284"/>
                  <a:pt x="9174" y="2685"/>
                </a:cubicBezTo>
                <a:cubicBezTo>
                  <a:pt x="9393" y="2481"/>
                  <a:pt x="9605" y="2390"/>
                  <a:pt x="9865" y="2390"/>
                </a:cubicBezTo>
                <a:close/>
                <a:moveTo>
                  <a:pt x="13213" y="2400"/>
                </a:moveTo>
                <a:cubicBezTo>
                  <a:pt x="13249" y="2399"/>
                  <a:pt x="13284" y="2400"/>
                  <a:pt x="13321" y="2403"/>
                </a:cubicBezTo>
                <a:cubicBezTo>
                  <a:pt x="13541" y="2421"/>
                  <a:pt x="13766" y="2513"/>
                  <a:pt x="13915" y="2652"/>
                </a:cubicBezTo>
                <a:cubicBezTo>
                  <a:pt x="14111" y="2835"/>
                  <a:pt x="14160" y="2974"/>
                  <a:pt x="14119" y="3226"/>
                </a:cubicBezTo>
                <a:cubicBezTo>
                  <a:pt x="14083" y="3444"/>
                  <a:pt x="13949" y="3608"/>
                  <a:pt x="13689" y="3753"/>
                </a:cubicBezTo>
                <a:cubicBezTo>
                  <a:pt x="13011" y="4131"/>
                  <a:pt x="12054" y="3447"/>
                  <a:pt x="12429" y="2852"/>
                </a:cubicBezTo>
                <a:cubicBezTo>
                  <a:pt x="12551" y="2659"/>
                  <a:pt x="12880" y="2444"/>
                  <a:pt x="13107" y="2409"/>
                </a:cubicBezTo>
                <a:cubicBezTo>
                  <a:pt x="13142" y="2404"/>
                  <a:pt x="13177" y="2401"/>
                  <a:pt x="13213" y="2400"/>
                </a:cubicBezTo>
                <a:close/>
                <a:moveTo>
                  <a:pt x="2079" y="3373"/>
                </a:moveTo>
                <a:cubicBezTo>
                  <a:pt x="2267" y="3374"/>
                  <a:pt x="2450" y="3446"/>
                  <a:pt x="2596" y="3588"/>
                </a:cubicBezTo>
                <a:cubicBezTo>
                  <a:pt x="2702" y="3690"/>
                  <a:pt x="2738" y="3779"/>
                  <a:pt x="2738" y="3931"/>
                </a:cubicBezTo>
                <a:cubicBezTo>
                  <a:pt x="2738" y="4104"/>
                  <a:pt x="2706" y="4162"/>
                  <a:pt x="2529" y="4316"/>
                </a:cubicBezTo>
                <a:cubicBezTo>
                  <a:pt x="2202" y="4599"/>
                  <a:pt x="1844" y="4591"/>
                  <a:pt x="1509" y="4294"/>
                </a:cubicBezTo>
                <a:cubicBezTo>
                  <a:pt x="1300" y="4108"/>
                  <a:pt x="1310" y="3775"/>
                  <a:pt x="1532" y="3585"/>
                </a:cubicBezTo>
                <a:cubicBezTo>
                  <a:pt x="1698" y="3443"/>
                  <a:pt x="1890" y="3373"/>
                  <a:pt x="2079" y="3373"/>
                </a:cubicBezTo>
                <a:close/>
                <a:moveTo>
                  <a:pt x="4543" y="3400"/>
                </a:moveTo>
                <a:cubicBezTo>
                  <a:pt x="4826" y="3402"/>
                  <a:pt x="5000" y="3474"/>
                  <a:pt x="5143" y="3652"/>
                </a:cubicBezTo>
                <a:cubicBezTo>
                  <a:pt x="5340" y="3897"/>
                  <a:pt x="5249" y="4262"/>
                  <a:pt x="4950" y="4422"/>
                </a:cubicBezTo>
                <a:cubicBezTo>
                  <a:pt x="4872" y="4464"/>
                  <a:pt x="4697" y="4498"/>
                  <a:pt x="4556" y="4498"/>
                </a:cubicBezTo>
                <a:cubicBezTo>
                  <a:pt x="4358" y="4498"/>
                  <a:pt x="4266" y="4470"/>
                  <a:pt x="4127" y="4368"/>
                </a:cubicBezTo>
                <a:cubicBezTo>
                  <a:pt x="3977" y="4258"/>
                  <a:pt x="3946" y="4199"/>
                  <a:pt x="3924" y="3978"/>
                </a:cubicBezTo>
                <a:cubicBezTo>
                  <a:pt x="3899" y="3726"/>
                  <a:pt x="3905" y="3712"/>
                  <a:pt x="4105" y="3557"/>
                </a:cubicBezTo>
                <a:cubicBezTo>
                  <a:pt x="4274" y="3426"/>
                  <a:pt x="4352" y="3398"/>
                  <a:pt x="4543" y="3400"/>
                </a:cubicBezTo>
                <a:close/>
                <a:moveTo>
                  <a:pt x="11570" y="3770"/>
                </a:moveTo>
                <a:cubicBezTo>
                  <a:pt x="11689" y="3771"/>
                  <a:pt x="11806" y="3803"/>
                  <a:pt x="11959" y="3869"/>
                </a:cubicBezTo>
                <a:cubicBezTo>
                  <a:pt x="12231" y="3987"/>
                  <a:pt x="12460" y="4281"/>
                  <a:pt x="12460" y="4513"/>
                </a:cubicBezTo>
                <a:cubicBezTo>
                  <a:pt x="12460" y="4719"/>
                  <a:pt x="12253" y="5032"/>
                  <a:pt x="12051" y="5131"/>
                </a:cubicBezTo>
                <a:cubicBezTo>
                  <a:pt x="11388" y="5457"/>
                  <a:pt x="10631" y="5085"/>
                  <a:pt x="10687" y="4460"/>
                </a:cubicBezTo>
                <a:cubicBezTo>
                  <a:pt x="10714" y="4165"/>
                  <a:pt x="10846" y="4007"/>
                  <a:pt x="11176" y="3868"/>
                </a:cubicBezTo>
                <a:cubicBezTo>
                  <a:pt x="11332" y="3803"/>
                  <a:pt x="11451" y="3770"/>
                  <a:pt x="11570" y="3770"/>
                </a:cubicBezTo>
                <a:close/>
                <a:moveTo>
                  <a:pt x="3342" y="4419"/>
                </a:moveTo>
                <a:cubicBezTo>
                  <a:pt x="3403" y="4424"/>
                  <a:pt x="3463" y="4444"/>
                  <a:pt x="3553" y="4480"/>
                </a:cubicBezTo>
                <a:cubicBezTo>
                  <a:pt x="3843" y="4598"/>
                  <a:pt x="3994" y="4781"/>
                  <a:pt x="3987" y="5003"/>
                </a:cubicBezTo>
                <a:cubicBezTo>
                  <a:pt x="3980" y="5202"/>
                  <a:pt x="3863" y="5378"/>
                  <a:pt x="3672" y="5476"/>
                </a:cubicBezTo>
                <a:cubicBezTo>
                  <a:pt x="3193" y="5721"/>
                  <a:pt x="2625" y="5464"/>
                  <a:pt x="2625" y="5001"/>
                </a:cubicBezTo>
                <a:cubicBezTo>
                  <a:pt x="2625" y="4728"/>
                  <a:pt x="2809" y="4524"/>
                  <a:pt x="3127" y="4446"/>
                </a:cubicBezTo>
                <a:cubicBezTo>
                  <a:pt x="3218" y="4423"/>
                  <a:pt x="3281" y="4415"/>
                  <a:pt x="3342" y="4419"/>
                </a:cubicBezTo>
                <a:close/>
                <a:moveTo>
                  <a:pt x="21085" y="7696"/>
                </a:moveTo>
                <a:cubicBezTo>
                  <a:pt x="21038" y="7695"/>
                  <a:pt x="20985" y="7698"/>
                  <a:pt x="20925" y="7703"/>
                </a:cubicBezTo>
                <a:cubicBezTo>
                  <a:pt x="20864" y="7709"/>
                  <a:pt x="20297" y="7915"/>
                  <a:pt x="19667" y="8162"/>
                </a:cubicBezTo>
                <a:cubicBezTo>
                  <a:pt x="19037" y="8408"/>
                  <a:pt x="18239" y="8719"/>
                  <a:pt x="17893" y="8853"/>
                </a:cubicBezTo>
                <a:lnTo>
                  <a:pt x="17265" y="9098"/>
                </a:lnTo>
                <a:lnTo>
                  <a:pt x="17265" y="11106"/>
                </a:lnTo>
                <a:lnTo>
                  <a:pt x="17265" y="13111"/>
                </a:lnTo>
                <a:lnTo>
                  <a:pt x="19067" y="13840"/>
                </a:lnTo>
                <a:cubicBezTo>
                  <a:pt x="20207" y="14300"/>
                  <a:pt x="20935" y="14569"/>
                  <a:pt x="21049" y="14571"/>
                </a:cubicBezTo>
                <a:cubicBezTo>
                  <a:pt x="21173" y="14573"/>
                  <a:pt x="21286" y="14534"/>
                  <a:pt x="21407" y="14444"/>
                </a:cubicBezTo>
                <a:lnTo>
                  <a:pt x="21585" y="14313"/>
                </a:lnTo>
                <a:lnTo>
                  <a:pt x="21583" y="11114"/>
                </a:lnTo>
                <a:lnTo>
                  <a:pt x="21581" y="7915"/>
                </a:lnTo>
                <a:lnTo>
                  <a:pt x="21431" y="7809"/>
                </a:lnTo>
                <a:cubicBezTo>
                  <a:pt x="21323" y="7733"/>
                  <a:pt x="21227" y="7699"/>
                  <a:pt x="21085" y="7696"/>
                </a:cubicBezTo>
                <a:close/>
                <a:moveTo>
                  <a:pt x="6929" y="9489"/>
                </a:moveTo>
                <a:cubicBezTo>
                  <a:pt x="7050" y="9489"/>
                  <a:pt x="7297" y="9601"/>
                  <a:pt x="7966" y="9959"/>
                </a:cubicBezTo>
                <a:cubicBezTo>
                  <a:pt x="8363" y="10171"/>
                  <a:pt x="8906" y="10460"/>
                  <a:pt x="9171" y="10601"/>
                </a:cubicBezTo>
                <a:cubicBezTo>
                  <a:pt x="9225" y="10630"/>
                  <a:pt x="9243" y="10645"/>
                  <a:pt x="9287" y="10670"/>
                </a:cubicBezTo>
                <a:cubicBezTo>
                  <a:pt x="9305" y="10680"/>
                  <a:pt x="9324" y="10689"/>
                  <a:pt x="9342" y="10699"/>
                </a:cubicBezTo>
                <a:cubicBezTo>
                  <a:pt x="9360" y="10709"/>
                  <a:pt x="9366" y="10718"/>
                  <a:pt x="9383" y="10727"/>
                </a:cubicBezTo>
                <a:cubicBezTo>
                  <a:pt x="9564" y="10836"/>
                  <a:pt x="9681" y="10923"/>
                  <a:pt x="9715" y="11002"/>
                </a:cubicBezTo>
                <a:cubicBezTo>
                  <a:pt x="9762" y="11113"/>
                  <a:pt x="9769" y="11187"/>
                  <a:pt x="9661" y="11291"/>
                </a:cubicBezTo>
                <a:cubicBezTo>
                  <a:pt x="9631" y="11326"/>
                  <a:pt x="9595" y="11360"/>
                  <a:pt x="9547" y="11395"/>
                </a:cubicBezTo>
                <a:cubicBezTo>
                  <a:pt x="9533" y="11405"/>
                  <a:pt x="9379" y="11485"/>
                  <a:pt x="9337" y="11510"/>
                </a:cubicBezTo>
                <a:cubicBezTo>
                  <a:pt x="9117" y="11642"/>
                  <a:pt x="8820" y="11804"/>
                  <a:pt x="8307" y="12073"/>
                </a:cubicBezTo>
                <a:cubicBezTo>
                  <a:pt x="8002" y="12233"/>
                  <a:pt x="7707" y="12382"/>
                  <a:pt x="7479" y="12491"/>
                </a:cubicBezTo>
                <a:cubicBezTo>
                  <a:pt x="7477" y="12492"/>
                  <a:pt x="7474" y="12493"/>
                  <a:pt x="7473" y="12494"/>
                </a:cubicBezTo>
                <a:cubicBezTo>
                  <a:pt x="7414" y="12522"/>
                  <a:pt x="7253" y="12609"/>
                  <a:pt x="7224" y="12621"/>
                </a:cubicBezTo>
                <a:cubicBezTo>
                  <a:pt x="7152" y="12652"/>
                  <a:pt x="7097" y="12668"/>
                  <a:pt x="7047" y="12679"/>
                </a:cubicBezTo>
                <a:cubicBezTo>
                  <a:pt x="6991" y="12690"/>
                  <a:pt x="6941" y="12687"/>
                  <a:pt x="6892" y="12672"/>
                </a:cubicBezTo>
                <a:cubicBezTo>
                  <a:pt x="6889" y="12671"/>
                  <a:pt x="6885" y="12671"/>
                  <a:pt x="6882" y="12670"/>
                </a:cubicBezTo>
                <a:cubicBezTo>
                  <a:pt x="6840" y="12655"/>
                  <a:pt x="6793" y="12631"/>
                  <a:pt x="6739" y="12595"/>
                </a:cubicBezTo>
                <a:cubicBezTo>
                  <a:pt x="6730" y="12589"/>
                  <a:pt x="6724" y="12589"/>
                  <a:pt x="6715" y="12583"/>
                </a:cubicBezTo>
                <a:lnTo>
                  <a:pt x="6537" y="12460"/>
                </a:lnTo>
                <a:lnTo>
                  <a:pt x="6537" y="11093"/>
                </a:lnTo>
                <a:lnTo>
                  <a:pt x="6537" y="9727"/>
                </a:lnTo>
                <a:lnTo>
                  <a:pt x="6710" y="9609"/>
                </a:lnTo>
                <a:cubicBezTo>
                  <a:pt x="6712" y="9607"/>
                  <a:pt x="6712" y="9607"/>
                  <a:pt x="6715" y="9606"/>
                </a:cubicBezTo>
                <a:cubicBezTo>
                  <a:pt x="6715" y="9605"/>
                  <a:pt x="6716" y="9605"/>
                  <a:pt x="6716" y="9604"/>
                </a:cubicBezTo>
                <a:cubicBezTo>
                  <a:pt x="6808" y="9542"/>
                  <a:pt x="6903" y="9489"/>
                  <a:pt x="6929" y="9489"/>
                </a:cubicBezTo>
                <a:close/>
                <a:moveTo>
                  <a:pt x="2948" y="11341"/>
                </a:moveTo>
                <a:cubicBezTo>
                  <a:pt x="2964" y="11344"/>
                  <a:pt x="2978" y="11353"/>
                  <a:pt x="2987" y="11365"/>
                </a:cubicBezTo>
                <a:cubicBezTo>
                  <a:pt x="3005" y="11389"/>
                  <a:pt x="2995" y="11420"/>
                  <a:pt x="2966" y="11434"/>
                </a:cubicBezTo>
                <a:cubicBezTo>
                  <a:pt x="2937" y="11449"/>
                  <a:pt x="2898" y="11441"/>
                  <a:pt x="2880" y="11418"/>
                </a:cubicBezTo>
                <a:cubicBezTo>
                  <a:pt x="2862" y="11394"/>
                  <a:pt x="2872" y="11362"/>
                  <a:pt x="2901" y="11347"/>
                </a:cubicBezTo>
                <a:cubicBezTo>
                  <a:pt x="2915" y="11340"/>
                  <a:pt x="2933" y="11338"/>
                  <a:pt x="2948" y="11341"/>
                </a:cubicBezTo>
                <a:close/>
                <a:moveTo>
                  <a:pt x="13017" y="11439"/>
                </a:moveTo>
                <a:lnTo>
                  <a:pt x="13018" y="11440"/>
                </a:lnTo>
                <a:lnTo>
                  <a:pt x="13020" y="11439"/>
                </a:lnTo>
                <a:lnTo>
                  <a:pt x="13325" y="11688"/>
                </a:lnTo>
                <a:lnTo>
                  <a:pt x="13355" y="11714"/>
                </a:lnTo>
                <a:lnTo>
                  <a:pt x="13691" y="11989"/>
                </a:lnTo>
                <a:lnTo>
                  <a:pt x="13360" y="12256"/>
                </a:lnTo>
                <a:lnTo>
                  <a:pt x="13031" y="12523"/>
                </a:lnTo>
                <a:lnTo>
                  <a:pt x="12718" y="12272"/>
                </a:lnTo>
                <a:cubicBezTo>
                  <a:pt x="12559" y="12144"/>
                  <a:pt x="12438" y="12031"/>
                  <a:pt x="12418" y="11995"/>
                </a:cubicBezTo>
                <a:lnTo>
                  <a:pt x="12378" y="11962"/>
                </a:lnTo>
                <a:lnTo>
                  <a:pt x="12697" y="11701"/>
                </a:lnTo>
                <a:lnTo>
                  <a:pt x="12712" y="11688"/>
                </a:lnTo>
                <a:lnTo>
                  <a:pt x="13017" y="11439"/>
                </a:lnTo>
                <a:close/>
                <a:moveTo>
                  <a:pt x="6161" y="13704"/>
                </a:moveTo>
                <a:cubicBezTo>
                  <a:pt x="8161" y="13704"/>
                  <a:pt x="8701" y="13717"/>
                  <a:pt x="8849" y="13767"/>
                </a:cubicBezTo>
                <a:cubicBezTo>
                  <a:pt x="9378" y="13949"/>
                  <a:pt x="9429" y="14527"/>
                  <a:pt x="8934" y="14736"/>
                </a:cubicBezTo>
                <a:cubicBezTo>
                  <a:pt x="8804" y="14792"/>
                  <a:pt x="8336" y="14804"/>
                  <a:pt x="6151" y="14804"/>
                </a:cubicBezTo>
                <a:lnTo>
                  <a:pt x="3524" y="14804"/>
                </a:lnTo>
                <a:lnTo>
                  <a:pt x="3329" y="14663"/>
                </a:lnTo>
                <a:cubicBezTo>
                  <a:pt x="3075" y="14480"/>
                  <a:pt x="3022" y="14273"/>
                  <a:pt x="3169" y="14037"/>
                </a:cubicBezTo>
                <a:cubicBezTo>
                  <a:pt x="3378" y="13701"/>
                  <a:pt x="3347" y="13704"/>
                  <a:pt x="6161" y="13704"/>
                </a:cubicBezTo>
                <a:close/>
                <a:moveTo>
                  <a:pt x="5134" y="16635"/>
                </a:moveTo>
                <a:lnTo>
                  <a:pt x="5172" y="16739"/>
                </a:lnTo>
                <a:cubicBezTo>
                  <a:pt x="5233" y="16896"/>
                  <a:pt x="5506" y="17205"/>
                  <a:pt x="5711" y="17347"/>
                </a:cubicBezTo>
                <a:cubicBezTo>
                  <a:pt x="5898" y="17476"/>
                  <a:pt x="6512" y="17735"/>
                  <a:pt x="6632" y="17735"/>
                </a:cubicBezTo>
                <a:cubicBezTo>
                  <a:pt x="6807" y="17735"/>
                  <a:pt x="6722" y="17874"/>
                  <a:pt x="6176" y="18479"/>
                </a:cubicBezTo>
                <a:cubicBezTo>
                  <a:pt x="3952" y="20942"/>
                  <a:pt x="4079" y="20787"/>
                  <a:pt x="4079" y="21018"/>
                </a:cubicBezTo>
                <a:cubicBezTo>
                  <a:pt x="4079" y="21207"/>
                  <a:pt x="4104" y="21250"/>
                  <a:pt x="4305" y="21407"/>
                </a:cubicBezTo>
                <a:lnTo>
                  <a:pt x="4530" y="21583"/>
                </a:lnTo>
                <a:lnTo>
                  <a:pt x="8129" y="21583"/>
                </a:lnTo>
                <a:cubicBezTo>
                  <a:pt x="11630" y="21583"/>
                  <a:pt x="11732" y="21581"/>
                  <a:pt x="11917" y="21491"/>
                </a:cubicBezTo>
                <a:cubicBezTo>
                  <a:pt x="12227" y="21342"/>
                  <a:pt x="12332" y="20997"/>
                  <a:pt x="12155" y="20716"/>
                </a:cubicBezTo>
                <a:cubicBezTo>
                  <a:pt x="12084" y="20603"/>
                  <a:pt x="10329" y="18669"/>
                  <a:pt x="9768" y="18086"/>
                </a:cubicBezTo>
                <a:cubicBezTo>
                  <a:pt x="9529" y="17837"/>
                  <a:pt x="9512" y="17790"/>
                  <a:pt x="9652" y="17752"/>
                </a:cubicBezTo>
                <a:cubicBezTo>
                  <a:pt x="10289" y="17577"/>
                  <a:pt x="10758" y="17273"/>
                  <a:pt x="11034" y="16856"/>
                </a:cubicBezTo>
                <a:lnTo>
                  <a:pt x="11181" y="16635"/>
                </a:lnTo>
                <a:lnTo>
                  <a:pt x="8158" y="16635"/>
                </a:lnTo>
                <a:lnTo>
                  <a:pt x="5134" y="16635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85" name="Demo"/>
          <p:cNvSpPr txBox="1"/>
          <p:nvPr/>
        </p:nvSpPr>
        <p:spPr>
          <a:xfrm>
            <a:off x="2624656" y="2550076"/>
            <a:ext cx="7534746" cy="3289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69900" dist="586872" dir="5400000">
              <a:srgbClr val="000000">
                <a:alpha val="6023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1" sz="184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5" grpId="1"/>
      <p:bldP build="whole" bldLvl="1" animBg="1" rev="0" advAuto="0" spid="384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Isabelle-Crottet.jpeg" descr="Isabelle-Crottet.jpe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"/>
          <a:stretch>
            <a:fillRect/>
          </a:stretch>
        </p:blipFill>
        <p:spPr>
          <a:xfrm>
            <a:off x="7694644" y="3834532"/>
            <a:ext cx="15900401" cy="8939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66" y="0"/>
                </a:moveTo>
                <a:cubicBezTo>
                  <a:pt x="8021" y="0"/>
                  <a:pt x="8001" y="115"/>
                  <a:pt x="8112" y="314"/>
                </a:cubicBezTo>
                <a:cubicBezTo>
                  <a:pt x="8154" y="387"/>
                  <a:pt x="8167" y="448"/>
                  <a:pt x="8140" y="448"/>
                </a:cubicBezTo>
                <a:cubicBezTo>
                  <a:pt x="8114" y="448"/>
                  <a:pt x="8172" y="572"/>
                  <a:pt x="8269" y="724"/>
                </a:cubicBezTo>
                <a:cubicBezTo>
                  <a:pt x="8366" y="876"/>
                  <a:pt x="8450" y="1002"/>
                  <a:pt x="8456" y="1004"/>
                </a:cubicBezTo>
                <a:cubicBezTo>
                  <a:pt x="8461" y="1006"/>
                  <a:pt x="8414" y="818"/>
                  <a:pt x="8351" y="588"/>
                </a:cubicBezTo>
                <a:cubicBezTo>
                  <a:pt x="8288" y="357"/>
                  <a:pt x="8250" y="131"/>
                  <a:pt x="8267" y="84"/>
                </a:cubicBezTo>
                <a:cubicBezTo>
                  <a:pt x="8283" y="38"/>
                  <a:pt x="8237" y="0"/>
                  <a:pt x="8166" y="0"/>
                </a:cubicBezTo>
                <a:close/>
                <a:moveTo>
                  <a:pt x="19277" y="0"/>
                </a:moveTo>
                <a:cubicBezTo>
                  <a:pt x="18724" y="0"/>
                  <a:pt x="18712" y="5"/>
                  <a:pt x="18712" y="266"/>
                </a:cubicBezTo>
                <a:cubicBezTo>
                  <a:pt x="18712" y="412"/>
                  <a:pt x="18672" y="591"/>
                  <a:pt x="18624" y="663"/>
                </a:cubicBezTo>
                <a:cubicBezTo>
                  <a:pt x="18498" y="848"/>
                  <a:pt x="18527" y="1574"/>
                  <a:pt x="18664" y="1694"/>
                </a:cubicBezTo>
                <a:cubicBezTo>
                  <a:pt x="18725" y="1747"/>
                  <a:pt x="18824" y="1835"/>
                  <a:pt x="18884" y="1888"/>
                </a:cubicBezTo>
                <a:cubicBezTo>
                  <a:pt x="18945" y="1942"/>
                  <a:pt x="18995" y="2105"/>
                  <a:pt x="18995" y="2252"/>
                </a:cubicBezTo>
                <a:cubicBezTo>
                  <a:pt x="18996" y="2398"/>
                  <a:pt x="19032" y="2632"/>
                  <a:pt x="19076" y="2770"/>
                </a:cubicBezTo>
                <a:cubicBezTo>
                  <a:pt x="19120" y="2909"/>
                  <a:pt x="19140" y="3022"/>
                  <a:pt x="19120" y="3022"/>
                </a:cubicBezTo>
                <a:cubicBezTo>
                  <a:pt x="19100" y="3022"/>
                  <a:pt x="19113" y="3120"/>
                  <a:pt x="19149" y="3239"/>
                </a:cubicBezTo>
                <a:cubicBezTo>
                  <a:pt x="19192" y="3384"/>
                  <a:pt x="19193" y="3479"/>
                  <a:pt x="19151" y="3525"/>
                </a:cubicBezTo>
                <a:cubicBezTo>
                  <a:pt x="19117" y="3563"/>
                  <a:pt x="19088" y="3680"/>
                  <a:pt x="19087" y="3784"/>
                </a:cubicBezTo>
                <a:cubicBezTo>
                  <a:pt x="19085" y="4055"/>
                  <a:pt x="18890" y="4465"/>
                  <a:pt x="18743" y="4507"/>
                </a:cubicBezTo>
                <a:cubicBezTo>
                  <a:pt x="18674" y="4527"/>
                  <a:pt x="18556" y="4604"/>
                  <a:pt x="18481" y="4678"/>
                </a:cubicBezTo>
                <a:cubicBezTo>
                  <a:pt x="18406" y="4751"/>
                  <a:pt x="18293" y="4829"/>
                  <a:pt x="18230" y="4851"/>
                </a:cubicBezTo>
                <a:cubicBezTo>
                  <a:pt x="17899" y="4966"/>
                  <a:pt x="17767" y="5281"/>
                  <a:pt x="17921" y="5585"/>
                </a:cubicBezTo>
                <a:cubicBezTo>
                  <a:pt x="17987" y="5714"/>
                  <a:pt x="18017" y="6086"/>
                  <a:pt x="18026" y="6878"/>
                </a:cubicBezTo>
                <a:lnTo>
                  <a:pt x="18038" y="7991"/>
                </a:lnTo>
                <a:lnTo>
                  <a:pt x="17833" y="8114"/>
                </a:lnTo>
                <a:cubicBezTo>
                  <a:pt x="17413" y="8365"/>
                  <a:pt x="17283" y="9099"/>
                  <a:pt x="17560" y="9646"/>
                </a:cubicBezTo>
                <a:cubicBezTo>
                  <a:pt x="17617" y="9758"/>
                  <a:pt x="17639" y="9849"/>
                  <a:pt x="17609" y="9849"/>
                </a:cubicBezTo>
                <a:cubicBezTo>
                  <a:pt x="17496" y="9849"/>
                  <a:pt x="17816" y="10170"/>
                  <a:pt x="18023" y="10266"/>
                </a:cubicBezTo>
                <a:cubicBezTo>
                  <a:pt x="18216" y="10355"/>
                  <a:pt x="18243" y="10417"/>
                  <a:pt x="18286" y="10863"/>
                </a:cubicBezTo>
                <a:cubicBezTo>
                  <a:pt x="18346" y="11494"/>
                  <a:pt x="18495" y="11845"/>
                  <a:pt x="18836" y="12167"/>
                </a:cubicBezTo>
                <a:cubicBezTo>
                  <a:pt x="18986" y="12308"/>
                  <a:pt x="19149" y="12528"/>
                  <a:pt x="19200" y="12658"/>
                </a:cubicBezTo>
                <a:cubicBezTo>
                  <a:pt x="19266" y="12826"/>
                  <a:pt x="19306" y="12855"/>
                  <a:pt x="19340" y="12759"/>
                </a:cubicBezTo>
                <a:cubicBezTo>
                  <a:pt x="19366" y="12684"/>
                  <a:pt x="19581" y="12389"/>
                  <a:pt x="19818" y="12102"/>
                </a:cubicBezTo>
                <a:cubicBezTo>
                  <a:pt x="20056" y="11815"/>
                  <a:pt x="20250" y="11504"/>
                  <a:pt x="20250" y="11413"/>
                </a:cubicBezTo>
                <a:cubicBezTo>
                  <a:pt x="20250" y="11322"/>
                  <a:pt x="20347" y="11162"/>
                  <a:pt x="20465" y="11057"/>
                </a:cubicBezTo>
                <a:cubicBezTo>
                  <a:pt x="20609" y="10929"/>
                  <a:pt x="20704" y="10738"/>
                  <a:pt x="20755" y="10473"/>
                </a:cubicBezTo>
                <a:cubicBezTo>
                  <a:pt x="20796" y="10257"/>
                  <a:pt x="20815" y="10055"/>
                  <a:pt x="20798" y="10024"/>
                </a:cubicBezTo>
                <a:cubicBezTo>
                  <a:pt x="20780" y="9992"/>
                  <a:pt x="20801" y="9891"/>
                  <a:pt x="20844" y="9799"/>
                </a:cubicBezTo>
                <a:cubicBezTo>
                  <a:pt x="20886" y="9708"/>
                  <a:pt x="20909" y="9571"/>
                  <a:pt x="20895" y="9495"/>
                </a:cubicBezTo>
                <a:cubicBezTo>
                  <a:pt x="20881" y="9420"/>
                  <a:pt x="20965" y="9103"/>
                  <a:pt x="21081" y="8792"/>
                </a:cubicBezTo>
                <a:cubicBezTo>
                  <a:pt x="21241" y="8363"/>
                  <a:pt x="21284" y="8148"/>
                  <a:pt x="21258" y="7904"/>
                </a:cubicBezTo>
                <a:cubicBezTo>
                  <a:pt x="21239" y="7728"/>
                  <a:pt x="21223" y="7488"/>
                  <a:pt x="21223" y="7372"/>
                </a:cubicBezTo>
                <a:cubicBezTo>
                  <a:pt x="21223" y="7083"/>
                  <a:pt x="20902" y="7091"/>
                  <a:pt x="20754" y="7384"/>
                </a:cubicBezTo>
                <a:cubicBezTo>
                  <a:pt x="20692" y="7505"/>
                  <a:pt x="20615" y="7576"/>
                  <a:pt x="20583" y="7541"/>
                </a:cubicBezTo>
                <a:cubicBezTo>
                  <a:pt x="20485" y="7432"/>
                  <a:pt x="20535" y="5679"/>
                  <a:pt x="20643" y="5458"/>
                </a:cubicBezTo>
                <a:cubicBezTo>
                  <a:pt x="20721" y="5299"/>
                  <a:pt x="20724" y="5233"/>
                  <a:pt x="20658" y="5092"/>
                </a:cubicBezTo>
                <a:cubicBezTo>
                  <a:pt x="20614" y="4997"/>
                  <a:pt x="20563" y="4945"/>
                  <a:pt x="20545" y="4977"/>
                </a:cubicBezTo>
                <a:cubicBezTo>
                  <a:pt x="20527" y="5009"/>
                  <a:pt x="20475" y="4978"/>
                  <a:pt x="20428" y="4910"/>
                </a:cubicBezTo>
                <a:cubicBezTo>
                  <a:pt x="20382" y="4841"/>
                  <a:pt x="20344" y="4818"/>
                  <a:pt x="20344" y="4859"/>
                </a:cubicBezTo>
                <a:cubicBezTo>
                  <a:pt x="20344" y="4899"/>
                  <a:pt x="20281" y="4870"/>
                  <a:pt x="20203" y="4793"/>
                </a:cubicBezTo>
                <a:cubicBezTo>
                  <a:pt x="20125" y="4716"/>
                  <a:pt x="20040" y="4644"/>
                  <a:pt x="20014" y="4635"/>
                </a:cubicBezTo>
                <a:cubicBezTo>
                  <a:pt x="19988" y="4625"/>
                  <a:pt x="19960" y="4607"/>
                  <a:pt x="19952" y="4594"/>
                </a:cubicBezTo>
                <a:cubicBezTo>
                  <a:pt x="19943" y="4582"/>
                  <a:pt x="19866" y="4550"/>
                  <a:pt x="19779" y="4523"/>
                </a:cubicBezTo>
                <a:cubicBezTo>
                  <a:pt x="19611" y="4471"/>
                  <a:pt x="19382" y="4066"/>
                  <a:pt x="19435" y="3914"/>
                </a:cubicBezTo>
                <a:cubicBezTo>
                  <a:pt x="19452" y="3864"/>
                  <a:pt x="19434" y="3693"/>
                  <a:pt x="19393" y="3535"/>
                </a:cubicBezTo>
                <a:cubicBezTo>
                  <a:pt x="19332" y="3295"/>
                  <a:pt x="19338" y="3210"/>
                  <a:pt x="19430" y="3029"/>
                </a:cubicBezTo>
                <a:cubicBezTo>
                  <a:pt x="19491" y="2910"/>
                  <a:pt x="19525" y="2770"/>
                  <a:pt x="19508" y="2719"/>
                </a:cubicBezTo>
                <a:cubicBezTo>
                  <a:pt x="19490" y="2667"/>
                  <a:pt x="19495" y="2449"/>
                  <a:pt x="19520" y="2235"/>
                </a:cubicBezTo>
                <a:cubicBezTo>
                  <a:pt x="19557" y="1919"/>
                  <a:pt x="19594" y="1847"/>
                  <a:pt x="19719" y="1847"/>
                </a:cubicBezTo>
                <a:cubicBezTo>
                  <a:pt x="19857" y="1847"/>
                  <a:pt x="19877" y="1788"/>
                  <a:pt x="19912" y="1287"/>
                </a:cubicBezTo>
                <a:cubicBezTo>
                  <a:pt x="19933" y="979"/>
                  <a:pt x="19926" y="680"/>
                  <a:pt x="19896" y="621"/>
                </a:cubicBezTo>
                <a:cubicBezTo>
                  <a:pt x="19866" y="563"/>
                  <a:pt x="19842" y="399"/>
                  <a:pt x="19842" y="257"/>
                </a:cubicBezTo>
                <a:cubicBezTo>
                  <a:pt x="19842" y="7"/>
                  <a:pt x="19825" y="0"/>
                  <a:pt x="19277" y="0"/>
                </a:cubicBezTo>
                <a:close/>
                <a:moveTo>
                  <a:pt x="9984" y="769"/>
                </a:moveTo>
                <a:lnTo>
                  <a:pt x="9985" y="1084"/>
                </a:lnTo>
                <a:cubicBezTo>
                  <a:pt x="9987" y="1744"/>
                  <a:pt x="10038" y="1872"/>
                  <a:pt x="10286" y="1837"/>
                </a:cubicBezTo>
                <a:cubicBezTo>
                  <a:pt x="10519" y="1804"/>
                  <a:pt x="10701" y="1960"/>
                  <a:pt x="10639" y="2139"/>
                </a:cubicBezTo>
                <a:cubicBezTo>
                  <a:pt x="10620" y="2194"/>
                  <a:pt x="10548" y="2238"/>
                  <a:pt x="10479" y="2238"/>
                </a:cubicBezTo>
                <a:cubicBezTo>
                  <a:pt x="10410" y="2238"/>
                  <a:pt x="10268" y="2319"/>
                  <a:pt x="10162" y="2417"/>
                </a:cubicBezTo>
                <a:lnTo>
                  <a:pt x="9969" y="2594"/>
                </a:lnTo>
                <a:lnTo>
                  <a:pt x="10011" y="3360"/>
                </a:lnTo>
                <a:cubicBezTo>
                  <a:pt x="10056" y="4187"/>
                  <a:pt x="10098" y="4680"/>
                  <a:pt x="10138" y="4888"/>
                </a:cubicBezTo>
                <a:cubicBezTo>
                  <a:pt x="10170" y="5048"/>
                  <a:pt x="9879" y="5408"/>
                  <a:pt x="9793" y="5314"/>
                </a:cubicBezTo>
                <a:cubicBezTo>
                  <a:pt x="9736" y="5251"/>
                  <a:pt x="9723" y="5312"/>
                  <a:pt x="9707" y="5701"/>
                </a:cubicBezTo>
                <a:cubicBezTo>
                  <a:pt x="9704" y="5789"/>
                  <a:pt x="9611" y="5903"/>
                  <a:pt x="9500" y="5954"/>
                </a:cubicBezTo>
                <a:cubicBezTo>
                  <a:pt x="9390" y="6005"/>
                  <a:pt x="9282" y="6095"/>
                  <a:pt x="9262" y="6154"/>
                </a:cubicBezTo>
                <a:cubicBezTo>
                  <a:pt x="9241" y="6213"/>
                  <a:pt x="8983" y="5933"/>
                  <a:pt x="8687" y="5530"/>
                </a:cubicBezTo>
                <a:cubicBezTo>
                  <a:pt x="8375" y="5106"/>
                  <a:pt x="8111" y="4824"/>
                  <a:pt x="8058" y="4860"/>
                </a:cubicBezTo>
                <a:cubicBezTo>
                  <a:pt x="8009" y="4894"/>
                  <a:pt x="7898" y="4841"/>
                  <a:pt x="7814" y="4742"/>
                </a:cubicBezTo>
                <a:cubicBezTo>
                  <a:pt x="7684" y="4590"/>
                  <a:pt x="7630" y="4583"/>
                  <a:pt x="7469" y="4703"/>
                </a:cubicBezTo>
                <a:cubicBezTo>
                  <a:pt x="7284" y="4839"/>
                  <a:pt x="7096" y="5308"/>
                  <a:pt x="7096" y="5629"/>
                </a:cubicBezTo>
                <a:cubicBezTo>
                  <a:pt x="7096" y="5715"/>
                  <a:pt x="7153" y="5878"/>
                  <a:pt x="7224" y="5992"/>
                </a:cubicBezTo>
                <a:cubicBezTo>
                  <a:pt x="7304" y="6121"/>
                  <a:pt x="7345" y="6307"/>
                  <a:pt x="7334" y="6484"/>
                </a:cubicBezTo>
                <a:cubicBezTo>
                  <a:pt x="7319" y="6720"/>
                  <a:pt x="7374" y="6840"/>
                  <a:pt x="7658" y="7179"/>
                </a:cubicBezTo>
                <a:cubicBezTo>
                  <a:pt x="7999" y="7585"/>
                  <a:pt x="8000" y="7590"/>
                  <a:pt x="7982" y="8112"/>
                </a:cubicBezTo>
                <a:cubicBezTo>
                  <a:pt x="7970" y="8477"/>
                  <a:pt x="7996" y="8698"/>
                  <a:pt x="8068" y="8839"/>
                </a:cubicBezTo>
                <a:cubicBezTo>
                  <a:pt x="8211" y="9123"/>
                  <a:pt x="8090" y="9226"/>
                  <a:pt x="7808" y="9060"/>
                </a:cubicBezTo>
                <a:cubicBezTo>
                  <a:pt x="7684" y="8987"/>
                  <a:pt x="7423" y="8861"/>
                  <a:pt x="7229" y="8780"/>
                </a:cubicBezTo>
                <a:cubicBezTo>
                  <a:pt x="6896" y="8642"/>
                  <a:pt x="6868" y="8647"/>
                  <a:pt x="6734" y="8869"/>
                </a:cubicBezTo>
                <a:cubicBezTo>
                  <a:pt x="6657" y="8999"/>
                  <a:pt x="6593" y="9163"/>
                  <a:pt x="6593" y="9235"/>
                </a:cubicBezTo>
                <a:cubicBezTo>
                  <a:pt x="6593" y="9308"/>
                  <a:pt x="6541" y="9451"/>
                  <a:pt x="6477" y="9555"/>
                </a:cubicBezTo>
                <a:cubicBezTo>
                  <a:pt x="6373" y="9723"/>
                  <a:pt x="6351" y="9724"/>
                  <a:pt x="6280" y="9572"/>
                </a:cubicBezTo>
                <a:cubicBezTo>
                  <a:pt x="6237" y="9478"/>
                  <a:pt x="6161" y="9401"/>
                  <a:pt x="6112" y="9401"/>
                </a:cubicBezTo>
                <a:cubicBezTo>
                  <a:pt x="5974" y="9401"/>
                  <a:pt x="5719" y="9063"/>
                  <a:pt x="5747" y="8917"/>
                </a:cubicBezTo>
                <a:cubicBezTo>
                  <a:pt x="5787" y="8715"/>
                  <a:pt x="5606" y="8358"/>
                  <a:pt x="5501" y="8430"/>
                </a:cubicBezTo>
                <a:cubicBezTo>
                  <a:pt x="5256" y="8597"/>
                  <a:pt x="5087" y="9553"/>
                  <a:pt x="5205" y="10100"/>
                </a:cubicBezTo>
                <a:cubicBezTo>
                  <a:pt x="5285" y="10473"/>
                  <a:pt x="5332" y="10482"/>
                  <a:pt x="5526" y="10160"/>
                </a:cubicBezTo>
                <a:cubicBezTo>
                  <a:pt x="5699" y="9873"/>
                  <a:pt x="5834" y="9813"/>
                  <a:pt x="5945" y="9977"/>
                </a:cubicBezTo>
                <a:cubicBezTo>
                  <a:pt x="5999" y="10058"/>
                  <a:pt x="6064" y="10040"/>
                  <a:pt x="6162" y="9917"/>
                </a:cubicBezTo>
                <a:cubicBezTo>
                  <a:pt x="6351" y="9682"/>
                  <a:pt x="6467" y="9866"/>
                  <a:pt x="6467" y="10401"/>
                </a:cubicBezTo>
                <a:cubicBezTo>
                  <a:pt x="6467" y="11064"/>
                  <a:pt x="6555" y="11172"/>
                  <a:pt x="7238" y="11354"/>
                </a:cubicBezTo>
                <a:cubicBezTo>
                  <a:pt x="7575" y="11444"/>
                  <a:pt x="7880" y="11548"/>
                  <a:pt x="7914" y="11586"/>
                </a:cubicBezTo>
                <a:cubicBezTo>
                  <a:pt x="8007" y="11688"/>
                  <a:pt x="7923" y="11863"/>
                  <a:pt x="7780" y="11863"/>
                </a:cubicBezTo>
                <a:cubicBezTo>
                  <a:pt x="7675" y="11863"/>
                  <a:pt x="7666" y="11899"/>
                  <a:pt x="7724" y="12089"/>
                </a:cubicBezTo>
                <a:cubicBezTo>
                  <a:pt x="7804" y="12355"/>
                  <a:pt x="7805" y="12354"/>
                  <a:pt x="7195" y="12519"/>
                </a:cubicBezTo>
                <a:lnTo>
                  <a:pt x="6762" y="12637"/>
                </a:lnTo>
                <a:lnTo>
                  <a:pt x="6522" y="12166"/>
                </a:lnTo>
                <a:lnTo>
                  <a:pt x="6284" y="11695"/>
                </a:lnTo>
                <a:lnTo>
                  <a:pt x="6445" y="12572"/>
                </a:lnTo>
                <a:lnTo>
                  <a:pt x="6608" y="13447"/>
                </a:lnTo>
                <a:lnTo>
                  <a:pt x="6443" y="13753"/>
                </a:lnTo>
                <a:cubicBezTo>
                  <a:pt x="6255" y="14104"/>
                  <a:pt x="6243" y="14289"/>
                  <a:pt x="6372" y="14841"/>
                </a:cubicBezTo>
                <a:cubicBezTo>
                  <a:pt x="6462" y="15224"/>
                  <a:pt x="6476" y="15237"/>
                  <a:pt x="6759" y="15206"/>
                </a:cubicBezTo>
                <a:cubicBezTo>
                  <a:pt x="6995" y="15180"/>
                  <a:pt x="7067" y="15216"/>
                  <a:pt x="7127" y="15393"/>
                </a:cubicBezTo>
                <a:cubicBezTo>
                  <a:pt x="7168" y="15514"/>
                  <a:pt x="7265" y="15789"/>
                  <a:pt x="7341" y="16005"/>
                </a:cubicBezTo>
                <a:lnTo>
                  <a:pt x="7479" y="16396"/>
                </a:lnTo>
                <a:lnTo>
                  <a:pt x="7435" y="15892"/>
                </a:lnTo>
                <a:cubicBezTo>
                  <a:pt x="7411" y="15615"/>
                  <a:pt x="7388" y="15320"/>
                  <a:pt x="7385" y="15236"/>
                </a:cubicBezTo>
                <a:cubicBezTo>
                  <a:pt x="7378" y="15093"/>
                  <a:pt x="8233" y="14559"/>
                  <a:pt x="8478" y="14552"/>
                </a:cubicBezTo>
                <a:cubicBezTo>
                  <a:pt x="8605" y="14548"/>
                  <a:pt x="8999" y="15297"/>
                  <a:pt x="8948" y="15444"/>
                </a:cubicBezTo>
                <a:cubicBezTo>
                  <a:pt x="8926" y="15506"/>
                  <a:pt x="8825" y="15557"/>
                  <a:pt x="8722" y="15557"/>
                </a:cubicBezTo>
                <a:cubicBezTo>
                  <a:pt x="8462" y="15557"/>
                  <a:pt x="8136" y="15820"/>
                  <a:pt x="8014" y="16129"/>
                </a:cubicBezTo>
                <a:cubicBezTo>
                  <a:pt x="7822" y="16619"/>
                  <a:pt x="7917" y="17229"/>
                  <a:pt x="8212" y="17396"/>
                </a:cubicBezTo>
                <a:cubicBezTo>
                  <a:pt x="8376" y="17489"/>
                  <a:pt x="8551" y="18120"/>
                  <a:pt x="8467" y="18314"/>
                </a:cubicBezTo>
                <a:cubicBezTo>
                  <a:pt x="8431" y="18394"/>
                  <a:pt x="8447" y="18465"/>
                  <a:pt x="8509" y="18507"/>
                </a:cubicBezTo>
                <a:cubicBezTo>
                  <a:pt x="8583" y="18559"/>
                  <a:pt x="8602" y="18713"/>
                  <a:pt x="8588" y="19164"/>
                </a:cubicBezTo>
                <a:cubicBezTo>
                  <a:pt x="8573" y="19670"/>
                  <a:pt x="8587" y="19749"/>
                  <a:pt x="8680" y="19721"/>
                </a:cubicBezTo>
                <a:cubicBezTo>
                  <a:pt x="8739" y="19704"/>
                  <a:pt x="8857" y="19769"/>
                  <a:pt x="8941" y="19867"/>
                </a:cubicBezTo>
                <a:cubicBezTo>
                  <a:pt x="9088" y="20040"/>
                  <a:pt x="9099" y="20033"/>
                  <a:pt x="9267" y="19641"/>
                </a:cubicBezTo>
                <a:cubicBezTo>
                  <a:pt x="9410" y="19307"/>
                  <a:pt x="9468" y="19247"/>
                  <a:pt x="9597" y="19305"/>
                </a:cubicBezTo>
                <a:cubicBezTo>
                  <a:pt x="9726" y="19363"/>
                  <a:pt x="9741" y="19348"/>
                  <a:pt x="9683" y="19222"/>
                </a:cubicBezTo>
                <a:cubicBezTo>
                  <a:pt x="9627" y="19101"/>
                  <a:pt x="9675" y="18897"/>
                  <a:pt x="9907" y="18278"/>
                </a:cubicBezTo>
                <a:cubicBezTo>
                  <a:pt x="10070" y="17843"/>
                  <a:pt x="10232" y="17405"/>
                  <a:pt x="10266" y="17303"/>
                </a:cubicBezTo>
                <a:cubicBezTo>
                  <a:pt x="10331" y="17113"/>
                  <a:pt x="10434" y="17141"/>
                  <a:pt x="10926" y="17489"/>
                </a:cubicBezTo>
                <a:cubicBezTo>
                  <a:pt x="11012" y="17550"/>
                  <a:pt x="11193" y="17606"/>
                  <a:pt x="11329" y="17614"/>
                </a:cubicBezTo>
                <a:cubicBezTo>
                  <a:pt x="11541" y="17625"/>
                  <a:pt x="11582" y="17669"/>
                  <a:pt x="11621" y="17930"/>
                </a:cubicBezTo>
                <a:cubicBezTo>
                  <a:pt x="11651" y="18130"/>
                  <a:pt x="11639" y="18275"/>
                  <a:pt x="11585" y="18355"/>
                </a:cubicBezTo>
                <a:cubicBezTo>
                  <a:pt x="11484" y="18505"/>
                  <a:pt x="11532" y="19339"/>
                  <a:pt x="11657" y="19596"/>
                </a:cubicBezTo>
                <a:cubicBezTo>
                  <a:pt x="11731" y="19748"/>
                  <a:pt x="11726" y="19800"/>
                  <a:pt x="11623" y="19966"/>
                </a:cubicBezTo>
                <a:cubicBezTo>
                  <a:pt x="11502" y="20161"/>
                  <a:pt x="11413" y="20683"/>
                  <a:pt x="11472" y="20852"/>
                </a:cubicBezTo>
                <a:cubicBezTo>
                  <a:pt x="11498" y="20927"/>
                  <a:pt x="12558" y="20856"/>
                  <a:pt x="12603" y="20775"/>
                </a:cubicBezTo>
                <a:cubicBezTo>
                  <a:pt x="12610" y="20762"/>
                  <a:pt x="12600" y="20643"/>
                  <a:pt x="12581" y="20511"/>
                </a:cubicBezTo>
                <a:cubicBezTo>
                  <a:pt x="12556" y="20340"/>
                  <a:pt x="12488" y="20260"/>
                  <a:pt x="12348" y="20235"/>
                </a:cubicBezTo>
                <a:cubicBezTo>
                  <a:pt x="12062" y="20186"/>
                  <a:pt x="12105" y="20024"/>
                  <a:pt x="12461" y="19812"/>
                </a:cubicBezTo>
                <a:cubicBezTo>
                  <a:pt x="12836" y="19588"/>
                  <a:pt x="12873" y="19420"/>
                  <a:pt x="12802" y="18247"/>
                </a:cubicBezTo>
                <a:cubicBezTo>
                  <a:pt x="12760" y="17549"/>
                  <a:pt x="12768" y="17379"/>
                  <a:pt x="12852" y="17212"/>
                </a:cubicBezTo>
                <a:cubicBezTo>
                  <a:pt x="12915" y="17089"/>
                  <a:pt x="12980" y="17050"/>
                  <a:pt x="13023" y="17110"/>
                </a:cubicBezTo>
                <a:cubicBezTo>
                  <a:pt x="13122" y="17250"/>
                  <a:pt x="13280" y="17116"/>
                  <a:pt x="13436" y="16760"/>
                </a:cubicBezTo>
                <a:cubicBezTo>
                  <a:pt x="13525" y="16559"/>
                  <a:pt x="13631" y="16452"/>
                  <a:pt x="13743" y="16452"/>
                </a:cubicBezTo>
                <a:cubicBezTo>
                  <a:pt x="13837" y="16452"/>
                  <a:pt x="13942" y="16402"/>
                  <a:pt x="13977" y="16341"/>
                </a:cubicBezTo>
                <a:cubicBezTo>
                  <a:pt x="14017" y="16268"/>
                  <a:pt x="14151" y="16459"/>
                  <a:pt x="14369" y="16900"/>
                </a:cubicBezTo>
                <a:cubicBezTo>
                  <a:pt x="14551" y="17269"/>
                  <a:pt x="14768" y="17601"/>
                  <a:pt x="14851" y="17638"/>
                </a:cubicBezTo>
                <a:cubicBezTo>
                  <a:pt x="15113" y="17755"/>
                  <a:pt x="15562" y="17021"/>
                  <a:pt x="15657" y="16319"/>
                </a:cubicBezTo>
                <a:cubicBezTo>
                  <a:pt x="15693" y="16051"/>
                  <a:pt x="15654" y="15953"/>
                  <a:pt x="15293" y="15424"/>
                </a:cubicBezTo>
                <a:lnTo>
                  <a:pt x="14888" y="14831"/>
                </a:lnTo>
                <a:lnTo>
                  <a:pt x="15008" y="14494"/>
                </a:lnTo>
                <a:cubicBezTo>
                  <a:pt x="15074" y="14309"/>
                  <a:pt x="15164" y="14158"/>
                  <a:pt x="15209" y="14158"/>
                </a:cubicBezTo>
                <a:cubicBezTo>
                  <a:pt x="15253" y="14158"/>
                  <a:pt x="15309" y="14104"/>
                  <a:pt x="15333" y="14039"/>
                </a:cubicBezTo>
                <a:cubicBezTo>
                  <a:pt x="15363" y="13957"/>
                  <a:pt x="15552" y="13997"/>
                  <a:pt x="15930" y="14166"/>
                </a:cubicBezTo>
                <a:cubicBezTo>
                  <a:pt x="16234" y="14302"/>
                  <a:pt x="16471" y="14432"/>
                  <a:pt x="16456" y="14454"/>
                </a:cubicBezTo>
                <a:cubicBezTo>
                  <a:pt x="16442" y="14476"/>
                  <a:pt x="16466" y="14613"/>
                  <a:pt x="16509" y="14758"/>
                </a:cubicBezTo>
                <a:lnTo>
                  <a:pt x="16589" y="15022"/>
                </a:lnTo>
                <a:lnTo>
                  <a:pt x="16702" y="14690"/>
                </a:lnTo>
                <a:cubicBezTo>
                  <a:pt x="16783" y="14451"/>
                  <a:pt x="16880" y="14340"/>
                  <a:pt x="17047" y="14292"/>
                </a:cubicBezTo>
                <a:cubicBezTo>
                  <a:pt x="17456" y="14174"/>
                  <a:pt x="17524" y="13928"/>
                  <a:pt x="17390" y="13065"/>
                </a:cubicBezTo>
                <a:cubicBezTo>
                  <a:pt x="17354" y="12834"/>
                  <a:pt x="17268" y="12552"/>
                  <a:pt x="17199" y="12438"/>
                </a:cubicBezTo>
                <a:cubicBezTo>
                  <a:pt x="17081" y="12242"/>
                  <a:pt x="16554" y="11986"/>
                  <a:pt x="15854" y="11784"/>
                </a:cubicBezTo>
                <a:lnTo>
                  <a:pt x="15541" y="11693"/>
                </a:lnTo>
                <a:lnTo>
                  <a:pt x="15538" y="10967"/>
                </a:lnTo>
                <a:cubicBezTo>
                  <a:pt x="15536" y="10568"/>
                  <a:pt x="15514" y="10131"/>
                  <a:pt x="15488" y="9998"/>
                </a:cubicBezTo>
                <a:cubicBezTo>
                  <a:pt x="15453" y="9815"/>
                  <a:pt x="15476" y="9713"/>
                  <a:pt x="15584" y="9579"/>
                </a:cubicBezTo>
                <a:cubicBezTo>
                  <a:pt x="15746" y="9376"/>
                  <a:pt x="15985" y="9346"/>
                  <a:pt x="16045" y="9520"/>
                </a:cubicBezTo>
                <a:cubicBezTo>
                  <a:pt x="16071" y="9596"/>
                  <a:pt x="16115" y="9569"/>
                  <a:pt x="16165" y="9446"/>
                </a:cubicBezTo>
                <a:cubicBezTo>
                  <a:pt x="16219" y="9316"/>
                  <a:pt x="16291" y="9276"/>
                  <a:pt x="16391" y="9323"/>
                </a:cubicBezTo>
                <a:cubicBezTo>
                  <a:pt x="16576" y="9409"/>
                  <a:pt x="16930" y="9040"/>
                  <a:pt x="16991" y="8697"/>
                </a:cubicBezTo>
                <a:cubicBezTo>
                  <a:pt x="17107" y="8045"/>
                  <a:pt x="16960" y="7216"/>
                  <a:pt x="16681" y="6949"/>
                </a:cubicBezTo>
                <a:cubicBezTo>
                  <a:pt x="16481" y="6758"/>
                  <a:pt x="15976" y="6874"/>
                  <a:pt x="15922" y="7125"/>
                </a:cubicBezTo>
                <a:cubicBezTo>
                  <a:pt x="15896" y="7246"/>
                  <a:pt x="15833" y="7282"/>
                  <a:pt x="15717" y="7243"/>
                </a:cubicBezTo>
                <a:cubicBezTo>
                  <a:pt x="15607" y="7205"/>
                  <a:pt x="15490" y="7264"/>
                  <a:pt x="15378" y="7413"/>
                </a:cubicBezTo>
                <a:lnTo>
                  <a:pt x="15206" y="7639"/>
                </a:lnTo>
                <a:lnTo>
                  <a:pt x="15023" y="7406"/>
                </a:lnTo>
                <a:cubicBezTo>
                  <a:pt x="14764" y="7077"/>
                  <a:pt x="14672" y="6864"/>
                  <a:pt x="14753" y="6775"/>
                </a:cubicBezTo>
                <a:cubicBezTo>
                  <a:pt x="14789" y="6735"/>
                  <a:pt x="14819" y="6602"/>
                  <a:pt x="14819" y="6480"/>
                </a:cubicBezTo>
                <a:cubicBezTo>
                  <a:pt x="14819" y="6290"/>
                  <a:pt x="14800" y="6277"/>
                  <a:pt x="14686" y="6386"/>
                </a:cubicBezTo>
                <a:cubicBezTo>
                  <a:pt x="14459" y="6602"/>
                  <a:pt x="14389" y="6325"/>
                  <a:pt x="14588" y="5996"/>
                </a:cubicBezTo>
                <a:cubicBezTo>
                  <a:pt x="14680" y="5844"/>
                  <a:pt x="14756" y="5657"/>
                  <a:pt x="14756" y="5581"/>
                </a:cubicBezTo>
                <a:cubicBezTo>
                  <a:pt x="14756" y="5388"/>
                  <a:pt x="15011" y="4924"/>
                  <a:pt x="15117" y="4924"/>
                </a:cubicBezTo>
                <a:cubicBezTo>
                  <a:pt x="15166" y="4924"/>
                  <a:pt x="15193" y="4861"/>
                  <a:pt x="15177" y="4784"/>
                </a:cubicBezTo>
                <a:cubicBezTo>
                  <a:pt x="15162" y="4707"/>
                  <a:pt x="15185" y="4569"/>
                  <a:pt x="15228" y="4476"/>
                </a:cubicBezTo>
                <a:cubicBezTo>
                  <a:pt x="15272" y="4384"/>
                  <a:pt x="15336" y="4128"/>
                  <a:pt x="15370" y="3907"/>
                </a:cubicBezTo>
                <a:lnTo>
                  <a:pt x="15431" y="3504"/>
                </a:lnTo>
                <a:lnTo>
                  <a:pt x="15109" y="3301"/>
                </a:lnTo>
                <a:cubicBezTo>
                  <a:pt x="14932" y="3189"/>
                  <a:pt x="14753" y="3076"/>
                  <a:pt x="14710" y="3048"/>
                </a:cubicBezTo>
                <a:cubicBezTo>
                  <a:pt x="14667" y="3021"/>
                  <a:pt x="14602" y="3138"/>
                  <a:pt x="14566" y="3308"/>
                </a:cubicBezTo>
                <a:cubicBezTo>
                  <a:pt x="14493" y="3652"/>
                  <a:pt x="14402" y="3573"/>
                  <a:pt x="14369" y="3138"/>
                </a:cubicBezTo>
                <a:cubicBezTo>
                  <a:pt x="14356" y="2979"/>
                  <a:pt x="14262" y="2760"/>
                  <a:pt x="14146" y="2621"/>
                </a:cubicBezTo>
                <a:cubicBezTo>
                  <a:pt x="13903" y="2329"/>
                  <a:pt x="13327" y="1980"/>
                  <a:pt x="13216" y="2056"/>
                </a:cubicBezTo>
                <a:cubicBezTo>
                  <a:pt x="13172" y="2086"/>
                  <a:pt x="13075" y="2405"/>
                  <a:pt x="13002" y="2763"/>
                </a:cubicBezTo>
                <a:cubicBezTo>
                  <a:pt x="12928" y="3121"/>
                  <a:pt x="12851" y="3489"/>
                  <a:pt x="12829" y="3582"/>
                </a:cubicBezTo>
                <a:cubicBezTo>
                  <a:pt x="12808" y="3674"/>
                  <a:pt x="12781" y="3841"/>
                  <a:pt x="12768" y="3954"/>
                </a:cubicBezTo>
                <a:cubicBezTo>
                  <a:pt x="12731" y="4296"/>
                  <a:pt x="12618" y="4599"/>
                  <a:pt x="12554" y="4529"/>
                </a:cubicBezTo>
                <a:cubicBezTo>
                  <a:pt x="12521" y="4493"/>
                  <a:pt x="12334" y="4448"/>
                  <a:pt x="12139" y="4430"/>
                </a:cubicBezTo>
                <a:cubicBezTo>
                  <a:pt x="11863" y="4406"/>
                  <a:pt x="11759" y="4344"/>
                  <a:pt x="11673" y="4155"/>
                </a:cubicBezTo>
                <a:cubicBezTo>
                  <a:pt x="11612" y="4021"/>
                  <a:pt x="11526" y="3925"/>
                  <a:pt x="11480" y="3942"/>
                </a:cubicBezTo>
                <a:cubicBezTo>
                  <a:pt x="11422" y="3964"/>
                  <a:pt x="11387" y="3754"/>
                  <a:pt x="11361" y="3213"/>
                </a:cubicBezTo>
                <a:cubicBezTo>
                  <a:pt x="11331" y="2606"/>
                  <a:pt x="11296" y="2419"/>
                  <a:pt x="11187" y="2283"/>
                </a:cubicBezTo>
                <a:cubicBezTo>
                  <a:pt x="11077" y="2145"/>
                  <a:pt x="11063" y="2072"/>
                  <a:pt x="11117" y="1893"/>
                </a:cubicBezTo>
                <a:cubicBezTo>
                  <a:pt x="11153" y="1772"/>
                  <a:pt x="11207" y="1699"/>
                  <a:pt x="11236" y="1731"/>
                </a:cubicBezTo>
                <a:cubicBezTo>
                  <a:pt x="11304" y="1806"/>
                  <a:pt x="11367" y="1092"/>
                  <a:pt x="11302" y="969"/>
                </a:cubicBezTo>
                <a:cubicBezTo>
                  <a:pt x="11276" y="918"/>
                  <a:pt x="10968" y="852"/>
                  <a:pt x="10619" y="823"/>
                </a:cubicBezTo>
                <a:lnTo>
                  <a:pt x="9984" y="769"/>
                </a:lnTo>
                <a:close/>
                <a:moveTo>
                  <a:pt x="4180" y="1199"/>
                </a:moveTo>
                <a:cubicBezTo>
                  <a:pt x="4060" y="1186"/>
                  <a:pt x="3951" y="1204"/>
                  <a:pt x="3918" y="1261"/>
                </a:cubicBezTo>
                <a:cubicBezTo>
                  <a:pt x="3898" y="1298"/>
                  <a:pt x="3840" y="1299"/>
                  <a:pt x="3790" y="1265"/>
                </a:cubicBezTo>
                <a:cubicBezTo>
                  <a:pt x="3732" y="1226"/>
                  <a:pt x="3575" y="1439"/>
                  <a:pt x="3368" y="1835"/>
                </a:cubicBezTo>
                <a:cubicBezTo>
                  <a:pt x="3186" y="2183"/>
                  <a:pt x="3048" y="2484"/>
                  <a:pt x="3059" y="2505"/>
                </a:cubicBezTo>
                <a:cubicBezTo>
                  <a:pt x="3071" y="2525"/>
                  <a:pt x="3036" y="2608"/>
                  <a:pt x="2981" y="2688"/>
                </a:cubicBezTo>
                <a:cubicBezTo>
                  <a:pt x="2899" y="2810"/>
                  <a:pt x="2853" y="2794"/>
                  <a:pt x="2700" y="2592"/>
                </a:cubicBezTo>
                <a:cubicBezTo>
                  <a:pt x="2599" y="2459"/>
                  <a:pt x="2490" y="2350"/>
                  <a:pt x="2457" y="2350"/>
                </a:cubicBezTo>
                <a:cubicBezTo>
                  <a:pt x="2425" y="2350"/>
                  <a:pt x="2322" y="2581"/>
                  <a:pt x="2229" y="2862"/>
                </a:cubicBezTo>
                <a:cubicBezTo>
                  <a:pt x="2066" y="3359"/>
                  <a:pt x="2057" y="3368"/>
                  <a:pt x="1939" y="3177"/>
                </a:cubicBezTo>
                <a:cubicBezTo>
                  <a:pt x="1871" y="3068"/>
                  <a:pt x="1831" y="2913"/>
                  <a:pt x="1849" y="2831"/>
                </a:cubicBezTo>
                <a:cubicBezTo>
                  <a:pt x="1884" y="2666"/>
                  <a:pt x="1655" y="2194"/>
                  <a:pt x="1607" y="2333"/>
                </a:cubicBezTo>
                <a:cubicBezTo>
                  <a:pt x="1591" y="2381"/>
                  <a:pt x="1462" y="2409"/>
                  <a:pt x="1322" y="2396"/>
                </a:cubicBezTo>
                <a:cubicBezTo>
                  <a:pt x="1182" y="2384"/>
                  <a:pt x="1051" y="2420"/>
                  <a:pt x="1031" y="2476"/>
                </a:cubicBezTo>
                <a:cubicBezTo>
                  <a:pt x="1012" y="2532"/>
                  <a:pt x="972" y="2551"/>
                  <a:pt x="942" y="2518"/>
                </a:cubicBezTo>
                <a:cubicBezTo>
                  <a:pt x="912" y="2485"/>
                  <a:pt x="870" y="2510"/>
                  <a:pt x="848" y="2574"/>
                </a:cubicBezTo>
                <a:cubicBezTo>
                  <a:pt x="825" y="2637"/>
                  <a:pt x="781" y="2661"/>
                  <a:pt x="749" y="2626"/>
                </a:cubicBezTo>
                <a:cubicBezTo>
                  <a:pt x="565" y="2422"/>
                  <a:pt x="290" y="3316"/>
                  <a:pt x="439" y="3636"/>
                </a:cubicBezTo>
                <a:cubicBezTo>
                  <a:pt x="470" y="3703"/>
                  <a:pt x="472" y="3823"/>
                  <a:pt x="444" y="3904"/>
                </a:cubicBezTo>
                <a:cubicBezTo>
                  <a:pt x="413" y="3993"/>
                  <a:pt x="451" y="4244"/>
                  <a:pt x="540" y="4543"/>
                </a:cubicBezTo>
                <a:cubicBezTo>
                  <a:pt x="621" y="4814"/>
                  <a:pt x="672" y="5036"/>
                  <a:pt x="654" y="5036"/>
                </a:cubicBezTo>
                <a:cubicBezTo>
                  <a:pt x="636" y="5036"/>
                  <a:pt x="643" y="5099"/>
                  <a:pt x="670" y="5176"/>
                </a:cubicBezTo>
                <a:cubicBezTo>
                  <a:pt x="697" y="5253"/>
                  <a:pt x="720" y="5448"/>
                  <a:pt x="722" y="5609"/>
                </a:cubicBezTo>
                <a:cubicBezTo>
                  <a:pt x="724" y="5772"/>
                  <a:pt x="815" y="6084"/>
                  <a:pt x="929" y="6316"/>
                </a:cubicBezTo>
                <a:lnTo>
                  <a:pt x="1133" y="6729"/>
                </a:lnTo>
                <a:lnTo>
                  <a:pt x="1004" y="7053"/>
                </a:lnTo>
                <a:cubicBezTo>
                  <a:pt x="758" y="7668"/>
                  <a:pt x="606" y="8428"/>
                  <a:pt x="623" y="8952"/>
                </a:cubicBezTo>
                <a:cubicBezTo>
                  <a:pt x="645" y="9636"/>
                  <a:pt x="709" y="9804"/>
                  <a:pt x="1065" y="10126"/>
                </a:cubicBezTo>
                <a:cubicBezTo>
                  <a:pt x="1234" y="10279"/>
                  <a:pt x="1392" y="10461"/>
                  <a:pt x="1416" y="10531"/>
                </a:cubicBezTo>
                <a:cubicBezTo>
                  <a:pt x="1526" y="10848"/>
                  <a:pt x="1982" y="10487"/>
                  <a:pt x="3769" y="8665"/>
                </a:cubicBezTo>
                <a:cubicBezTo>
                  <a:pt x="4785" y="7629"/>
                  <a:pt x="5723" y="6609"/>
                  <a:pt x="5854" y="6399"/>
                </a:cubicBezTo>
                <a:cubicBezTo>
                  <a:pt x="6196" y="5849"/>
                  <a:pt x="6467" y="4776"/>
                  <a:pt x="6467" y="3978"/>
                </a:cubicBezTo>
                <a:cubicBezTo>
                  <a:pt x="6467" y="3628"/>
                  <a:pt x="6439" y="3250"/>
                  <a:pt x="6405" y="3137"/>
                </a:cubicBezTo>
                <a:cubicBezTo>
                  <a:pt x="6329" y="2883"/>
                  <a:pt x="5583" y="2127"/>
                  <a:pt x="5409" y="2127"/>
                </a:cubicBezTo>
                <a:cubicBezTo>
                  <a:pt x="5261" y="2127"/>
                  <a:pt x="4835" y="1703"/>
                  <a:pt x="4835" y="1555"/>
                </a:cubicBezTo>
                <a:cubicBezTo>
                  <a:pt x="4835" y="1500"/>
                  <a:pt x="4790" y="1455"/>
                  <a:pt x="4736" y="1455"/>
                </a:cubicBezTo>
                <a:cubicBezTo>
                  <a:pt x="4682" y="1455"/>
                  <a:pt x="4577" y="1396"/>
                  <a:pt x="4501" y="1324"/>
                </a:cubicBezTo>
                <a:cubicBezTo>
                  <a:pt x="4429" y="1256"/>
                  <a:pt x="4300" y="1212"/>
                  <a:pt x="4180" y="1199"/>
                </a:cubicBezTo>
                <a:close/>
                <a:moveTo>
                  <a:pt x="8633" y="1524"/>
                </a:moveTo>
                <a:cubicBezTo>
                  <a:pt x="8555" y="1538"/>
                  <a:pt x="8539" y="1663"/>
                  <a:pt x="8539" y="1951"/>
                </a:cubicBezTo>
                <a:cubicBezTo>
                  <a:pt x="8539" y="2257"/>
                  <a:pt x="8572" y="2347"/>
                  <a:pt x="8725" y="2460"/>
                </a:cubicBezTo>
                <a:cubicBezTo>
                  <a:pt x="8940" y="2619"/>
                  <a:pt x="9130" y="3078"/>
                  <a:pt x="9079" y="3316"/>
                </a:cubicBezTo>
                <a:cubicBezTo>
                  <a:pt x="9051" y="3447"/>
                  <a:pt x="9081" y="3441"/>
                  <a:pt x="9231" y="3283"/>
                </a:cubicBezTo>
                <a:lnTo>
                  <a:pt x="9418" y="3086"/>
                </a:lnTo>
                <a:lnTo>
                  <a:pt x="9255" y="2855"/>
                </a:lnTo>
                <a:cubicBezTo>
                  <a:pt x="9134" y="2682"/>
                  <a:pt x="9090" y="2510"/>
                  <a:pt x="9083" y="2179"/>
                </a:cubicBezTo>
                <a:cubicBezTo>
                  <a:pt x="9074" y="1776"/>
                  <a:pt x="9053" y="1723"/>
                  <a:pt x="8854" y="1607"/>
                </a:cubicBezTo>
                <a:cubicBezTo>
                  <a:pt x="8751" y="1547"/>
                  <a:pt x="8680" y="1515"/>
                  <a:pt x="8633" y="1524"/>
                </a:cubicBezTo>
                <a:close/>
                <a:moveTo>
                  <a:pt x="17680" y="1728"/>
                </a:moveTo>
                <a:cubicBezTo>
                  <a:pt x="17646" y="1716"/>
                  <a:pt x="17576" y="1807"/>
                  <a:pt x="17483" y="2004"/>
                </a:cubicBezTo>
                <a:cubicBezTo>
                  <a:pt x="17354" y="2277"/>
                  <a:pt x="17297" y="2329"/>
                  <a:pt x="17232" y="2232"/>
                </a:cubicBezTo>
                <a:cubicBezTo>
                  <a:pt x="17186" y="2164"/>
                  <a:pt x="17117" y="2141"/>
                  <a:pt x="17079" y="2183"/>
                </a:cubicBezTo>
                <a:cubicBezTo>
                  <a:pt x="17042" y="2224"/>
                  <a:pt x="16971" y="2199"/>
                  <a:pt x="16922" y="2127"/>
                </a:cubicBezTo>
                <a:cubicBezTo>
                  <a:pt x="16873" y="2055"/>
                  <a:pt x="16806" y="2026"/>
                  <a:pt x="16772" y="2063"/>
                </a:cubicBezTo>
                <a:cubicBezTo>
                  <a:pt x="16738" y="2100"/>
                  <a:pt x="16695" y="2083"/>
                  <a:pt x="16675" y="2025"/>
                </a:cubicBezTo>
                <a:cubicBezTo>
                  <a:pt x="16630" y="1895"/>
                  <a:pt x="16263" y="1941"/>
                  <a:pt x="16108" y="2095"/>
                </a:cubicBezTo>
                <a:cubicBezTo>
                  <a:pt x="16000" y="2203"/>
                  <a:pt x="16003" y="2224"/>
                  <a:pt x="16154" y="2400"/>
                </a:cubicBezTo>
                <a:cubicBezTo>
                  <a:pt x="16243" y="2504"/>
                  <a:pt x="16423" y="2612"/>
                  <a:pt x="16553" y="2641"/>
                </a:cubicBezTo>
                <a:cubicBezTo>
                  <a:pt x="16684" y="2670"/>
                  <a:pt x="16803" y="2716"/>
                  <a:pt x="16818" y="2744"/>
                </a:cubicBezTo>
                <a:cubicBezTo>
                  <a:pt x="16834" y="2771"/>
                  <a:pt x="16908" y="2766"/>
                  <a:pt x="16982" y="2733"/>
                </a:cubicBezTo>
                <a:cubicBezTo>
                  <a:pt x="17221" y="2626"/>
                  <a:pt x="17356" y="2592"/>
                  <a:pt x="17581" y="2580"/>
                </a:cubicBezTo>
                <a:cubicBezTo>
                  <a:pt x="17759" y="2570"/>
                  <a:pt x="17781" y="2546"/>
                  <a:pt x="17693" y="2456"/>
                </a:cubicBezTo>
                <a:cubicBezTo>
                  <a:pt x="17604" y="2363"/>
                  <a:pt x="17598" y="2296"/>
                  <a:pt x="17657" y="2067"/>
                </a:cubicBezTo>
                <a:cubicBezTo>
                  <a:pt x="17711" y="1855"/>
                  <a:pt x="17714" y="1740"/>
                  <a:pt x="17680" y="1728"/>
                </a:cubicBezTo>
                <a:close/>
                <a:moveTo>
                  <a:pt x="8707" y="3964"/>
                </a:moveTo>
                <a:cubicBezTo>
                  <a:pt x="8648" y="3975"/>
                  <a:pt x="8646" y="4068"/>
                  <a:pt x="8754" y="4182"/>
                </a:cubicBezTo>
                <a:cubicBezTo>
                  <a:pt x="8820" y="4252"/>
                  <a:pt x="8919" y="4394"/>
                  <a:pt x="8973" y="4497"/>
                </a:cubicBezTo>
                <a:cubicBezTo>
                  <a:pt x="9104" y="4744"/>
                  <a:pt x="9262" y="4701"/>
                  <a:pt x="9262" y="4420"/>
                </a:cubicBezTo>
                <a:cubicBezTo>
                  <a:pt x="9262" y="4272"/>
                  <a:pt x="9219" y="4197"/>
                  <a:pt x="9136" y="4196"/>
                </a:cubicBezTo>
                <a:cubicBezTo>
                  <a:pt x="9067" y="4196"/>
                  <a:pt x="8945" y="4128"/>
                  <a:pt x="8864" y="4047"/>
                </a:cubicBezTo>
                <a:cubicBezTo>
                  <a:pt x="8798" y="3980"/>
                  <a:pt x="8742" y="3958"/>
                  <a:pt x="8707" y="3964"/>
                </a:cubicBezTo>
                <a:close/>
                <a:moveTo>
                  <a:pt x="16504" y="9905"/>
                </a:moveTo>
                <a:cubicBezTo>
                  <a:pt x="16468" y="9907"/>
                  <a:pt x="16451" y="9963"/>
                  <a:pt x="16451" y="10073"/>
                </a:cubicBezTo>
                <a:cubicBezTo>
                  <a:pt x="16451" y="10219"/>
                  <a:pt x="16482" y="10269"/>
                  <a:pt x="16546" y="10225"/>
                </a:cubicBezTo>
                <a:cubicBezTo>
                  <a:pt x="16597" y="10190"/>
                  <a:pt x="16639" y="10121"/>
                  <a:pt x="16639" y="10073"/>
                </a:cubicBezTo>
                <a:cubicBezTo>
                  <a:pt x="16639" y="10024"/>
                  <a:pt x="16597" y="9956"/>
                  <a:pt x="16546" y="9920"/>
                </a:cubicBezTo>
                <a:cubicBezTo>
                  <a:pt x="16530" y="9909"/>
                  <a:pt x="16515" y="9904"/>
                  <a:pt x="16504" y="9905"/>
                </a:cubicBezTo>
                <a:close/>
                <a:moveTo>
                  <a:pt x="5573" y="10509"/>
                </a:moveTo>
                <a:lnTo>
                  <a:pt x="5606" y="10822"/>
                </a:lnTo>
                <a:cubicBezTo>
                  <a:pt x="5655" y="11275"/>
                  <a:pt x="5571" y="11468"/>
                  <a:pt x="5147" y="11884"/>
                </a:cubicBezTo>
                <a:cubicBezTo>
                  <a:pt x="4802" y="12222"/>
                  <a:pt x="4760" y="12305"/>
                  <a:pt x="4677" y="12801"/>
                </a:cubicBezTo>
                <a:cubicBezTo>
                  <a:pt x="4627" y="13101"/>
                  <a:pt x="4600" y="13387"/>
                  <a:pt x="4617" y="13437"/>
                </a:cubicBezTo>
                <a:cubicBezTo>
                  <a:pt x="4634" y="13486"/>
                  <a:pt x="4596" y="13593"/>
                  <a:pt x="4531" y="13674"/>
                </a:cubicBezTo>
                <a:cubicBezTo>
                  <a:pt x="4373" y="13875"/>
                  <a:pt x="3642" y="15396"/>
                  <a:pt x="3642" y="15526"/>
                </a:cubicBezTo>
                <a:cubicBezTo>
                  <a:pt x="3642" y="15583"/>
                  <a:pt x="3574" y="15744"/>
                  <a:pt x="3490" y="15884"/>
                </a:cubicBezTo>
                <a:lnTo>
                  <a:pt x="3338" y="16138"/>
                </a:lnTo>
                <a:lnTo>
                  <a:pt x="3232" y="15847"/>
                </a:lnTo>
                <a:cubicBezTo>
                  <a:pt x="3093" y="15471"/>
                  <a:pt x="3007" y="15482"/>
                  <a:pt x="2876" y="15893"/>
                </a:cubicBezTo>
                <a:cubicBezTo>
                  <a:pt x="2817" y="16078"/>
                  <a:pt x="2728" y="16228"/>
                  <a:pt x="2679" y="16228"/>
                </a:cubicBezTo>
                <a:cubicBezTo>
                  <a:pt x="2630" y="16228"/>
                  <a:pt x="2555" y="16304"/>
                  <a:pt x="2512" y="16396"/>
                </a:cubicBezTo>
                <a:cubicBezTo>
                  <a:pt x="2469" y="16488"/>
                  <a:pt x="2397" y="16564"/>
                  <a:pt x="2351" y="16564"/>
                </a:cubicBezTo>
                <a:cubicBezTo>
                  <a:pt x="2255" y="16564"/>
                  <a:pt x="1476" y="14903"/>
                  <a:pt x="1529" y="14809"/>
                </a:cubicBezTo>
                <a:cubicBezTo>
                  <a:pt x="1599" y="14684"/>
                  <a:pt x="1314" y="13879"/>
                  <a:pt x="1145" y="13726"/>
                </a:cubicBezTo>
                <a:cubicBezTo>
                  <a:pt x="827" y="13437"/>
                  <a:pt x="703" y="13404"/>
                  <a:pt x="713" y="13610"/>
                </a:cubicBezTo>
                <a:cubicBezTo>
                  <a:pt x="723" y="13820"/>
                  <a:pt x="400" y="13917"/>
                  <a:pt x="272" y="13742"/>
                </a:cubicBezTo>
                <a:cubicBezTo>
                  <a:pt x="228" y="13683"/>
                  <a:pt x="183" y="13691"/>
                  <a:pt x="158" y="13763"/>
                </a:cubicBezTo>
                <a:cubicBezTo>
                  <a:pt x="135" y="13828"/>
                  <a:pt x="90" y="13853"/>
                  <a:pt x="58" y="13817"/>
                </a:cubicBezTo>
                <a:cubicBezTo>
                  <a:pt x="23" y="13779"/>
                  <a:pt x="0" y="14256"/>
                  <a:pt x="0" y="14991"/>
                </a:cubicBezTo>
                <a:cubicBezTo>
                  <a:pt x="0" y="16108"/>
                  <a:pt x="45" y="16439"/>
                  <a:pt x="155" y="16124"/>
                </a:cubicBezTo>
                <a:cubicBezTo>
                  <a:pt x="203" y="15985"/>
                  <a:pt x="416" y="16064"/>
                  <a:pt x="612" y="16292"/>
                </a:cubicBezTo>
                <a:cubicBezTo>
                  <a:pt x="735" y="16435"/>
                  <a:pt x="801" y="16449"/>
                  <a:pt x="917" y="16356"/>
                </a:cubicBezTo>
                <a:cubicBezTo>
                  <a:pt x="1041" y="16255"/>
                  <a:pt x="1076" y="16272"/>
                  <a:pt x="1133" y="16460"/>
                </a:cubicBezTo>
                <a:cubicBezTo>
                  <a:pt x="1170" y="16584"/>
                  <a:pt x="1183" y="16779"/>
                  <a:pt x="1162" y="16895"/>
                </a:cubicBezTo>
                <a:cubicBezTo>
                  <a:pt x="1142" y="17010"/>
                  <a:pt x="1154" y="17137"/>
                  <a:pt x="1190" y="17176"/>
                </a:cubicBezTo>
                <a:cubicBezTo>
                  <a:pt x="1226" y="17216"/>
                  <a:pt x="1256" y="17468"/>
                  <a:pt x="1256" y="17737"/>
                </a:cubicBezTo>
                <a:cubicBezTo>
                  <a:pt x="1256" y="18268"/>
                  <a:pt x="1374" y="18578"/>
                  <a:pt x="1575" y="18578"/>
                </a:cubicBezTo>
                <a:cubicBezTo>
                  <a:pt x="1704" y="18578"/>
                  <a:pt x="1878" y="18728"/>
                  <a:pt x="2128" y="19055"/>
                </a:cubicBezTo>
                <a:cubicBezTo>
                  <a:pt x="2266" y="19235"/>
                  <a:pt x="2466" y="19257"/>
                  <a:pt x="2763" y="19124"/>
                </a:cubicBezTo>
                <a:cubicBezTo>
                  <a:pt x="2814" y="19101"/>
                  <a:pt x="2907" y="18864"/>
                  <a:pt x="2968" y="18597"/>
                </a:cubicBezTo>
                <a:cubicBezTo>
                  <a:pt x="3101" y="18016"/>
                  <a:pt x="3866" y="16471"/>
                  <a:pt x="4065" y="16381"/>
                </a:cubicBezTo>
                <a:cubicBezTo>
                  <a:pt x="4159" y="16338"/>
                  <a:pt x="4321" y="15973"/>
                  <a:pt x="4552" y="15283"/>
                </a:cubicBezTo>
                <a:cubicBezTo>
                  <a:pt x="4742" y="14715"/>
                  <a:pt x="4898" y="14191"/>
                  <a:pt x="4898" y="14117"/>
                </a:cubicBezTo>
                <a:cubicBezTo>
                  <a:pt x="4898" y="14044"/>
                  <a:pt x="4972" y="13934"/>
                  <a:pt x="5063" y="13873"/>
                </a:cubicBezTo>
                <a:cubicBezTo>
                  <a:pt x="5471" y="13596"/>
                  <a:pt x="5573" y="13361"/>
                  <a:pt x="5656" y="12506"/>
                </a:cubicBezTo>
                <a:cubicBezTo>
                  <a:pt x="5738" y="11648"/>
                  <a:pt x="5848" y="11304"/>
                  <a:pt x="6038" y="11304"/>
                </a:cubicBezTo>
                <a:cubicBezTo>
                  <a:pt x="6226" y="11304"/>
                  <a:pt x="6172" y="11154"/>
                  <a:pt x="5863" y="10822"/>
                </a:cubicBezTo>
                <a:lnTo>
                  <a:pt x="5573" y="10509"/>
                </a:lnTo>
                <a:close/>
                <a:moveTo>
                  <a:pt x="18932" y="13760"/>
                </a:moveTo>
                <a:cubicBezTo>
                  <a:pt x="18738" y="13791"/>
                  <a:pt x="18523" y="14038"/>
                  <a:pt x="18523" y="14363"/>
                </a:cubicBezTo>
                <a:cubicBezTo>
                  <a:pt x="18523" y="14491"/>
                  <a:pt x="18333" y="14938"/>
                  <a:pt x="18084" y="15397"/>
                </a:cubicBezTo>
                <a:cubicBezTo>
                  <a:pt x="17842" y="15841"/>
                  <a:pt x="17644" y="16265"/>
                  <a:pt x="17644" y="16339"/>
                </a:cubicBezTo>
                <a:cubicBezTo>
                  <a:pt x="17644" y="16413"/>
                  <a:pt x="17690" y="16646"/>
                  <a:pt x="17746" y="16856"/>
                </a:cubicBezTo>
                <a:cubicBezTo>
                  <a:pt x="17842" y="17216"/>
                  <a:pt x="17840" y="17269"/>
                  <a:pt x="17722" y="17757"/>
                </a:cubicBezTo>
                <a:cubicBezTo>
                  <a:pt x="17599" y="18263"/>
                  <a:pt x="17605" y="18594"/>
                  <a:pt x="17751" y="19250"/>
                </a:cubicBezTo>
                <a:cubicBezTo>
                  <a:pt x="17835" y="19627"/>
                  <a:pt x="17712" y="20261"/>
                  <a:pt x="17492" y="20586"/>
                </a:cubicBezTo>
                <a:cubicBezTo>
                  <a:pt x="17439" y="20666"/>
                  <a:pt x="17410" y="20775"/>
                  <a:pt x="17429" y="20830"/>
                </a:cubicBezTo>
                <a:cubicBezTo>
                  <a:pt x="17473" y="20959"/>
                  <a:pt x="18442" y="20959"/>
                  <a:pt x="18487" y="20831"/>
                </a:cubicBezTo>
                <a:cubicBezTo>
                  <a:pt x="18506" y="20777"/>
                  <a:pt x="18445" y="20588"/>
                  <a:pt x="18351" y="20411"/>
                </a:cubicBezTo>
                <a:cubicBezTo>
                  <a:pt x="18258" y="20234"/>
                  <a:pt x="18189" y="20046"/>
                  <a:pt x="18198" y="19994"/>
                </a:cubicBezTo>
                <a:cubicBezTo>
                  <a:pt x="18206" y="19941"/>
                  <a:pt x="18183" y="19833"/>
                  <a:pt x="18146" y="19752"/>
                </a:cubicBezTo>
                <a:cubicBezTo>
                  <a:pt x="18103" y="19661"/>
                  <a:pt x="18100" y="19581"/>
                  <a:pt x="18138" y="19539"/>
                </a:cubicBezTo>
                <a:cubicBezTo>
                  <a:pt x="18171" y="19503"/>
                  <a:pt x="18190" y="19385"/>
                  <a:pt x="18180" y="19277"/>
                </a:cubicBezTo>
                <a:cubicBezTo>
                  <a:pt x="18171" y="19170"/>
                  <a:pt x="18193" y="18982"/>
                  <a:pt x="18230" y="18858"/>
                </a:cubicBezTo>
                <a:cubicBezTo>
                  <a:pt x="18315" y="18575"/>
                  <a:pt x="18294" y="18188"/>
                  <a:pt x="18167" y="17659"/>
                </a:cubicBezTo>
                <a:cubicBezTo>
                  <a:pt x="18038" y="17125"/>
                  <a:pt x="18100" y="16848"/>
                  <a:pt x="18547" y="15955"/>
                </a:cubicBezTo>
                <a:lnTo>
                  <a:pt x="18880" y="15289"/>
                </a:lnTo>
                <a:lnTo>
                  <a:pt x="19351" y="15976"/>
                </a:lnTo>
                <a:cubicBezTo>
                  <a:pt x="20002" y="16924"/>
                  <a:pt x="20016" y="16973"/>
                  <a:pt x="19999" y="18244"/>
                </a:cubicBezTo>
                <a:cubicBezTo>
                  <a:pt x="19979" y="19767"/>
                  <a:pt x="19984" y="19748"/>
                  <a:pt x="19601" y="19788"/>
                </a:cubicBezTo>
                <a:lnTo>
                  <a:pt x="19277" y="19821"/>
                </a:lnTo>
                <a:lnTo>
                  <a:pt x="19277" y="20358"/>
                </a:lnTo>
                <a:cubicBezTo>
                  <a:pt x="19277" y="20654"/>
                  <a:pt x="19308" y="21054"/>
                  <a:pt x="19346" y="21248"/>
                </a:cubicBezTo>
                <a:lnTo>
                  <a:pt x="19415" y="21600"/>
                </a:lnTo>
                <a:lnTo>
                  <a:pt x="21600" y="21600"/>
                </a:lnTo>
                <a:lnTo>
                  <a:pt x="21600" y="20711"/>
                </a:lnTo>
                <a:lnTo>
                  <a:pt x="21600" y="19822"/>
                </a:lnTo>
                <a:lnTo>
                  <a:pt x="21339" y="19789"/>
                </a:lnTo>
                <a:cubicBezTo>
                  <a:pt x="21036" y="19749"/>
                  <a:pt x="21047" y="19804"/>
                  <a:pt x="21030" y="18216"/>
                </a:cubicBezTo>
                <a:cubicBezTo>
                  <a:pt x="21022" y="17453"/>
                  <a:pt x="21044" y="17072"/>
                  <a:pt x="21101" y="16948"/>
                </a:cubicBezTo>
                <a:cubicBezTo>
                  <a:pt x="21170" y="16800"/>
                  <a:pt x="21165" y="16708"/>
                  <a:pt x="21067" y="16386"/>
                </a:cubicBezTo>
                <a:cubicBezTo>
                  <a:pt x="20912" y="15871"/>
                  <a:pt x="20819" y="15750"/>
                  <a:pt x="20557" y="15722"/>
                </a:cubicBezTo>
                <a:cubicBezTo>
                  <a:pt x="20388" y="15703"/>
                  <a:pt x="20209" y="15516"/>
                  <a:pt x="19801" y="14932"/>
                </a:cubicBezTo>
                <a:cubicBezTo>
                  <a:pt x="19507" y="14510"/>
                  <a:pt x="19240" y="14075"/>
                  <a:pt x="19207" y="13965"/>
                </a:cubicBezTo>
                <a:cubicBezTo>
                  <a:pt x="19157" y="13799"/>
                  <a:pt x="19048" y="13741"/>
                  <a:pt x="18932" y="13760"/>
                </a:cubicBezTo>
                <a:close/>
                <a:moveTo>
                  <a:pt x="16249" y="16479"/>
                </a:moveTo>
                <a:cubicBezTo>
                  <a:pt x="16202" y="16471"/>
                  <a:pt x="16151" y="16498"/>
                  <a:pt x="16105" y="16566"/>
                </a:cubicBezTo>
                <a:cubicBezTo>
                  <a:pt x="15986" y="16742"/>
                  <a:pt x="15988" y="16840"/>
                  <a:pt x="16113" y="17063"/>
                </a:cubicBezTo>
                <a:cubicBezTo>
                  <a:pt x="16233" y="17278"/>
                  <a:pt x="16388" y="17114"/>
                  <a:pt x="16388" y="16771"/>
                </a:cubicBezTo>
                <a:cubicBezTo>
                  <a:pt x="16388" y="16602"/>
                  <a:pt x="16326" y="16493"/>
                  <a:pt x="16249" y="16479"/>
                </a:cubicBezTo>
                <a:close/>
                <a:moveTo>
                  <a:pt x="16759" y="17242"/>
                </a:moveTo>
                <a:cubicBezTo>
                  <a:pt x="16682" y="17236"/>
                  <a:pt x="16597" y="17268"/>
                  <a:pt x="16517" y="17344"/>
                </a:cubicBezTo>
                <a:lnTo>
                  <a:pt x="16388" y="17468"/>
                </a:lnTo>
                <a:lnTo>
                  <a:pt x="16518" y="17780"/>
                </a:lnTo>
                <a:cubicBezTo>
                  <a:pt x="16718" y="18264"/>
                  <a:pt x="17050" y="18112"/>
                  <a:pt x="17006" y="17556"/>
                </a:cubicBezTo>
                <a:cubicBezTo>
                  <a:pt x="16991" y="17365"/>
                  <a:pt x="16886" y="17251"/>
                  <a:pt x="16759" y="17242"/>
                </a:cubicBezTo>
                <a:close/>
                <a:moveTo>
                  <a:pt x="13994" y="17684"/>
                </a:moveTo>
                <a:cubicBezTo>
                  <a:pt x="13883" y="17684"/>
                  <a:pt x="13874" y="17711"/>
                  <a:pt x="13939" y="17850"/>
                </a:cubicBezTo>
                <a:cubicBezTo>
                  <a:pt x="14017" y="18018"/>
                  <a:pt x="14128" y="17982"/>
                  <a:pt x="14128" y="17788"/>
                </a:cubicBezTo>
                <a:cubicBezTo>
                  <a:pt x="14128" y="17730"/>
                  <a:pt x="14068" y="17684"/>
                  <a:pt x="13994" y="17684"/>
                </a:cubicBezTo>
                <a:close/>
                <a:moveTo>
                  <a:pt x="15351" y="18155"/>
                </a:moveTo>
                <a:cubicBezTo>
                  <a:pt x="15326" y="18152"/>
                  <a:pt x="15290" y="18156"/>
                  <a:pt x="15244" y="18163"/>
                </a:cubicBezTo>
                <a:cubicBezTo>
                  <a:pt x="14983" y="18201"/>
                  <a:pt x="14882" y="18493"/>
                  <a:pt x="15029" y="18784"/>
                </a:cubicBezTo>
                <a:cubicBezTo>
                  <a:pt x="15097" y="18917"/>
                  <a:pt x="15188" y="18979"/>
                  <a:pt x="15264" y="18944"/>
                </a:cubicBezTo>
                <a:cubicBezTo>
                  <a:pt x="15333" y="18912"/>
                  <a:pt x="15376" y="18863"/>
                  <a:pt x="15361" y="18835"/>
                </a:cubicBezTo>
                <a:cubicBezTo>
                  <a:pt x="15345" y="18808"/>
                  <a:pt x="15356" y="18639"/>
                  <a:pt x="15385" y="18460"/>
                </a:cubicBezTo>
                <a:cubicBezTo>
                  <a:pt x="15422" y="18226"/>
                  <a:pt x="15429" y="18161"/>
                  <a:pt x="15351" y="18155"/>
                </a:cubicBezTo>
                <a:close/>
                <a:moveTo>
                  <a:pt x="13305" y="18433"/>
                </a:moveTo>
                <a:cubicBezTo>
                  <a:pt x="13092" y="18430"/>
                  <a:pt x="13087" y="18484"/>
                  <a:pt x="13073" y="18698"/>
                </a:cubicBezTo>
                <a:cubicBezTo>
                  <a:pt x="13055" y="18970"/>
                  <a:pt x="13076" y="18991"/>
                  <a:pt x="13450" y="19097"/>
                </a:cubicBezTo>
                <a:cubicBezTo>
                  <a:pt x="13667" y="19159"/>
                  <a:pt x="13902" y="19197"/>
                  <a:pt x="13971" y="19182"/>
                </a:cubicBezTo>
                <a:cubicBezTo>
                  <a:pt x="14040" y="19167"/>
                  <a:pt x="14118" y="19151"/>
                  <a:pt x="14144" y="19146"/>
                </a:cubicBezTo>
                <a:cubicBezTo>
                  <a:pt x="14170" y="19142"/>
                  <a:pt x="14191" y="19015"/>
                  <a:pt x="14191" y="18865"/>
                </a:cubicBezTo>
                <a:cubicBezTo>
                  <a:pt x="14191" y="18715"/>
                  <a:pt x="14170" y="18569"/>
                  <a:pt x="14144" y="18541"/>
                </a:cubicBezTo>
                <a:cubicBezTo>
                  <a:pt x="14118" y="18513"/>
                  <a:pt x="13871" y="18473"/>
                  <a:pt x="13594" y="18451"/>
                </a:cubicBezTo>
                <a:cubicBezTo>
                  <a:pt x="13470" y="18441"/>
                  <a:pt x="13376" y="18434"/>
                  <a:pt x="13305" y="18433"/>
                </a:cubicBezTo>
                <a:close/>
                <a:moveTo>
                  <a:pt x="13195" y="19546"/>
                </a:moveTo>
                <a:cubicBezTo>
                  <a:pt x="13142" y="19553"/>
                  <a:pt x="13100" y="19574"/>
                  <a:pt x="13077" y="19608"/>
                </a:cubicBezTo>
                <a:cubicBezTo>
                  <a:pt x="12981" y="19750"/>
                  <a:pt x="12973" y="20168"/>
                  <a:pt x="13063" y="20328"/>
                </a:cubicBezTo>
                <a:cubicBezTo>
                  <a:pt x="13099" y="20394"/>
                  <a:pt x="13230" y="20415"/>
                  <a:pt x="13361" y="20377"/>
                </a:cubicBezTo>
                <a:cubicBezTo>
                  <a:pt x="13569" y="20317"/>
                  <a:pt x="13594" y="20274"/>
                  <a:pt x="13594" y="19980"/>
                </a:cubicBezTo>
                <a:cubicBezTo>
                  <a:pt x="13594" y="19694"/>
                  <a:pt x="13565" y="19640"/>
                  <a:pt x="13375" y="19571"/>
                </a:cubicBezTo>
                <a:cubicBezTo>
                  <a:pt x="13310" y="19547"/>
                  <a:pt x="13247" y="19539"/>
                  <a:pt x="13195" y="19546"/>
                </a:cubicBezTo>
                <a:close/>
                <a:moveTo>
                  <a:pt x="10820" y="19757"/>
                </a:moveTo>
                <a:cubicBezTo>
                  <a:pt x="10779" y="19750"/>
                  <a:pt x="10737" y="19836"/>
                  <a:pt x="10737" y="19984"/>
                </a:cubicBezTo>
                <a:cubicBezTo>
                  <a:pt x="10737" y="20073"/>
                  <a:pt x="10779" y="20145"/>
                  <a:pt x="10831" y="20145"/>
                </a:cubicBezTo>
                <a:cubicBezTo>
                  <a:pt x="10937" y="20145"/>
                  <a:pt x="10942" y="20125"/>
                  <a:pt x="10888" y="19876"/>
                </a:cubicBezTo>
                <a:cubicBezTo>
                  <a:pt x="10871" y="19799"/>
                  <a:pt x="10846" y="19761"/>
                  <a:pt x="10820" y="1975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88" name="THE…"/>
          <p:cNvSpPr txBox="1"/>
          <p:nvPr/>
        </p:nvSpPr>
        <p:spPr>
          <a:xfrm>
            <a:off x="911069" y="771381"/>
            <a:ext cx="7573461" cy="5798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10000"/>
              </a:lnSpc>
              <a:defRPr b="1"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pPr>
            <a:r>
              <a:rPr sz="5000"/>
              <a:t>THE</a:t>
            </a:r>
            <a:r>
              <a:t> </a:t>
            </a:r>
          </a:p>
          <a:p>
            <a:pPr algn="l">
              <a:lnSpc>
                <a:spcPct val="110000"/>
              </a:lnSpc>
              <a:defRPr b="1" sz="13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pPr>
            <a:r>
              <a:t>FUTURE</a:t>
            </a:r>
          </a:p>
          <a:p>
            <a:pPr algn="l">
              <a:lnSpc>
                <a:spcPct val="110000"/>
              </a:lnSpc>
              <a:defRPr b="1" sz="48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pPr>
            <a:r>
              <a:rPr sz="5000"/>
              <a:t>OF</a:t>
            </a:r>
            <a:r>
              <a:t> </a:t>
            </a:r>
            <a:r>
              <a:rPr sz="13000"/>
              <a:t>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pngtree.jpeg" descr="pngtree.jpeg"/>
          <p:cNvPicPr>
            <a:picLocks noChangeAspect="1"/>
          </p:cNvPicPr>
          <p:nvPr/>
        </p:nvPicPr>
        <p:blipFill>
          <a:blip r:embed="rId2">
            <a:extLst/>
          </a:blip>
          <a:srcRect l="13941" t="31666" r="13939" b="31666"/>
          <a:stretch>
            <a:fillRect/>
          </a:stretch>
        </p:blipFill>
        <p:spPr>
          <a:xfrm>
            <a:off x="2288372" y="10821457"/>
            <a:ext cx="3297256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600" fill="norm" stroke="1" extrusionOk="0">
                <a:moveTo>
                  <a:pt x="9123" y="0"/>
                </a:moveTo>
                <a:cubicBezTo>
                  <a:pt x="8797" y="0"/>
                  <a:pt x="8791" y="218"/>
                  <a:pt x="8791" y="10800"/>
                </a:cubicBezTo>
                <a:cubicBezTo>
                  <a:pt x="8791" y="21382"/>
                  <a:pt x="8797" y="21600"/>
                  <a:pt x="9123" y="21600"/>
                </a:cubicBezTo>
                <a:cubicBezTo>
                  <a:pt x="9449" y="21600"/>
                  <a:pt x="9455" y="21382"/>
                  <a:pt x="9455" y="10800"/>
                </a:cubicBezTo>
                <a:cubicBezTo>
                  <a:pt x="9455" y="218"/>
                  <a:pt x="9449" y="0"/>
                  <a:pt x="9123" y="0"/>
                </a:cubicBezTo>
                <a:close/>
                <a:moveTo>
                  <a:pt x="16184" y="3764"/>
                </a:moveTo>
                <a:cubicBezTo>
                  <a:pt x="15862" y="3764"/>
                  <a:pt x="15851" y="4013"/>
                  <a:pt x="15808" y="12544"/>
                </a:cubicBezTo>
                <a:lnTo>
                  <a:pt x="15764" y="21319"/>
                </a:lnTo>
                <a:lnTo>
                  <a:pt x="16140" y="21216"/>
                </a:lnTo>
                <a:lnTo>
                  <a:pt x="16517" y="21109"/>
                </a:lnTo>
                <a:lnTo>
                  <a:pt x="16517" y="12436"/>
                </a:lnTo>
                <a:cubicBezTo>
                  <a:pt x="16517" y="3982"/>
                  <a:pt x="16508" y="3764"/>
                  <a:pt x="16184" y="3764"/>
                </a:cubicBezTo>
                <a:close/>
                <a:moveTo>
                  <a:pt x="6963" y="4863"/>
                </a:moveTo>
                <a:lnTo>
                  <a:pt x="6963" y="12360"/>
                </a:lnTo>
                <a:cubicBezTo>
                  <a:pt x="6963" y="16482"/>
                  <a:pt x="7011" y="19951"/>
                  <a:pt x="7072" y="20071"/>
                </a:cubicBezTo>
                <a:cubicBezTo>
                  <a:pt x="7215" y="20352"/>
                  <a:pt x="7329" y="20340"/>
                  <a:pt x="7589" y="20015"/>
                </a:cubicBezTo>
                <a:cubicBezTo>
                  <a:pt x="7751" y="19812"/>
                  <a:pt x="7789" y="18065"/>
                  <a:pt x="7755" y="12411"/>
                </a:cubicBezTo>
                <a:cubicBezTo>
                  <a:pt x="7710" y="5078"/>
                  <a:pt x="7710" y="5075"/>
                  <a:pt x="7337" y="4970"/>
                </a:cubicBezTo>
                <a:lnTo>
                  <a:pt x="6963" y="4863"/>
                </a:lnTo>
                <a:close/>
                <a:moveTo>
                  <a:pt x="17763" y="5988"/>
                </a:moveTo>
                <a:cubicBezTo>
                  <a:pt x="17688" y="6034"/>
                  <a:pt x="17622" y="6128"/>
                  <a:pt x="17581" y="6254"/>
                </a:cubicBezTo>
                <a:cubicBezTo>
                  <a:pt x="17412" y="6781"/>
                  <a:pt x="17373" y="18434"/>
                  <a:pt x="17540" y="18762"/>
                </a:cubicBezTo>
                <a:cubicBezTo>
                  <a:pt x="17601" y="18882"/>
                  <a:pt x="17788" y="18982"/>
                  <a:pt x="17955" y="18982"/>
                </a:cubicBezTo>
                <a:cubicBezTo>
                  <a:pt x="18240" y="18982"/>
                  <a:pt x="18261" y="18570"/>
                  <a:pt x="18261" y="12590"/>
                </a:cubicBezTo>
                <a:cubicBezTo>
                  <a:pt x="18261" y="7031"/>
                  <a:pt x="18225" y="6173"/>
                  <a:pt x="17994" y="5998"/>
                </a:cubicBezTo>
                <a:cubicBezTo>
                  <a:pt x="17921" y="5943"/>
                  <a:pt x="17838" y="5942"/>
                  <a:pt x="17763" y="5988"/>
                </a:cubicBezTo>
                <a:close/>
                <a:moveTo>
                  <a:pt x="10868" y="6382"/>
                </a:moveTo>
                <a:cubicBezTo>
                  <a:pt x="10549" y="6382"/>
                  <a:pt x="10532" y="6628"/>
                  <a:pt x="10489" y="12411"/>
                </a:cubicBezTo>
                <a:cubicBezTo>
                  <a:pt x="10456" y="16783"/>
                  <a:pt x="10497" y="18507"/>
                  <a:pt x="10639" y="18680"/>
                </a:cubicBezTo>
                <a:cubicBezTo>
                  <a:pt x="10747" y="18812"/>
                  <a:pt x="10938" y="18846"/>
                  <a:pt x="11062" y="18752"/>
                </a:cubicBezTo>
                <a:cubicBezTo>
                  <a:pt x="11244" y="18614"/>
                  <a:pt x="11280" y="17389"/>
                  <a:pt x="11244" y="12482"/>
                </a:cubicBezTo>
                <a:cubicBezTo>
                  <a:pt x="11201" y="6632"/>
                  <a:pt x="11186" y="6382"/>
                  <a:pt x="10868" y="6382"/>
                </a:cubicBezTo>
                <a:close/>
                <a:moveTo>
                  <a:pt x="3474" y="7154"/>
                </a:moveTo>
                <a:lnTo>
                  <a:pt x="3474" y="12360"/>
                </a:lnTo>
                <a:cubicBezTo>
                  <a:pt x="3474" y="15222"/>
                  <a:pt x="3522" y="17660"/>
                  <a:pt x="3583" y="17780"/>
                </a:cubicBezTo>
                <a:cubicBezTo>
                  <a:pt x="3812" y="18232"/>
                  <a:pt x="4135" y="17974"/>
                  <a:pt x="4224" y="17264"/>
                </a:cubicBezTo>
                <a:cubicBezTo>
                  <a:pt x="4275" y="16859"/>
                  <a:pt x="4295" y="14465"/>
                  <a:pt x="4268" y="11945"/>
                </a:cubicBezTo>
                <a:cubicBezTo>
                  <a:pt x="4222" y="7476"/>
                  <a:pt x="4212" y="7363"/>
                  <a:pt x="3848" y="7261"/>
                </a:cubicBezTo>
                <a:lnTo>
                  <a:pt x="3474" y="7154"/>
                </a:lnTo>
                <a:close/>
                <a:moveTo>
                  <a:pt x="14780" y="7154"/>
                </a:moveTo>
                <a:lnTo>
                  <a:pt x="14401" y="7256"/>
                </a:lnTo>
                <a:cubicBezTo>
                  <a:pt x="14029" y="7360"/>
                  <a:pt x="14023" y="7446"/>
                  <a:pt x="13978" y="12257"/>
                </a:cubicBezTo>
                <a:cubicBezTo>
                  <a:pt x="13952" y="14949"/>
                  <a:pt x="13971" y="17355"/>
                  <a:pt x="14019" y="17601"/>
                </a:cubicBezTo>
                <a:cubicBezTo>
                  <a:pt x="14067" y="17847"/>
                  <a:pt x="14238" y="17999"/>
                  <a:pt x="14398" y="17939"/>
                </a:cubicBezTo>
                <a:cubicBezTo>
                  <a:pt x="14659" y="17840"/>
                  <a:pt x="14692" y="17278"/>
                  <a:pt x="14733" y="12493"/>
                </a:cubicBezTo>
                <a:lnTo>
                  <a:pt x="14780" y="7154"/>
                </a:lnTo>
                <a:close/>
                <a:moveTo>
                  <a:pt x="5639" y="8182"/>
                </a:moveTo>
                <a:cubicBezTo>
                  <a:pt x="5318" y="8182"/>
                  <a:pt x="5302" y="8378"/>
                  <a:pt x="5302" y="12380"/>
                </a:cubicBezTo>
                <a:cubicBezTo>
                  <a:pt x="5302" y="14690"/>
                  <a:pt x="5353" y="16685"/>
                  <a:pt x="5416" y="16809"/>
                </a:cubicBezTo>
                <a:cubicBezTo>
                  <a:pt x="5767" y="17501"/>
                  <a:pt x="5887" y="16502"/>
                  <a:pt x="5930" y="12493"/>
                </a:cubicBezTo>
                <a:cubicBezTo>
                  <a:pt x="5974" y="8351"/>
                  <a:pt x="5963" y="8182"/>
                  <a:pt x="5639" y="8182"/>
                </a:cubicBezTo>
                <a:close/>
                <a:moveTo>
                  <a:pt x="12594" y="9818"/>
                </a:moveTo>
                <a:cubicBezTo>
                  <a:pt x="12312" y="9818"/>
                  <a:pt x="12280" y="10083"/>
                  <a:pt x="12280" y="12380"/>
                </a:cubicBezTo>
                <a:cubicBezTo>
                  <a:pt x="12280" y="13790"/>
                  <a:pt x="12328" y="15042"/>
                  <a:pt x="12389" y="15162"/>
                </a:cubicBezTo>
                <a:cubicBezTo>
                  <a:pt x="12774" y="15921"/>
                  <a:pt x="13111" y="14786"/>
                  <a:pt x="13111" y="12723"/>
                </a:cubicBezTo>
                <a:cubicBezTo>
                  <a:pt x="13111" y="10430"/>
                  <a:pt x="13001" y="9818"/>
                  <a:pt x="12594" y="9818"/>
                </a:cubicBezTo>
                <a:close/>
                <a:moveTo>
                  <a:pt x="2062" y="9982"/>
                </a:moveTo>
                <a:cubicBezTo>
                  <a:pt x="1766" y="9982"/>
                  <a:pt x="1724" y="10234"/>
                  <a:pt x="1680" y="12222"/>
                </a:cubicBezTo>
                <a:cubicBezTo>
                  <a:pt x="1651" y="13539"/>
                  <a:pt x="1705" y="14641"/>
                  <a:pt x="1815" y="14901"/>
                </a:cubicBezTo>
                <a:cubicBezTo>
                  <a:pt x="1917" y="15144"/>
                  <a:pt x="2112" y="15258"/>
                  <a:pt x="2246" y="15157"/>
                </a:cubicBezTo>
                <a:cubicBezTo>
                  <a:pt x="2437" y="15013"/>
                  <a:pt x="2478" y="14432"/>
                  <a:pt x="2441" y="12477"/>
                </a:cubicBezTo>
                <a:cubicBezTo>
                  <a:pt x="2397" y="10231"/>
                  <a:pt x="2361" y="9982"/>
                  <a:pt x="2062" y="9982"/>
                </a:cubicBezTo>
                <a:close/>
                <a:moveTo>
                  <a:pt x="19713" y="10294"/>
                </a:moveTo>
                <a:cubicBezTo>
                  <a:pt x="19655" y="10265"/>
                  <a:pt x="19583" y="10296"/>
                  <a:pt x="19492" y="10365"/>
                </a:cubicBezTo>
                <a:cubicBezTo>
                  <a:pt x="19249" y="10549"/>
                  <a:pt x="19143" y="14066"/>
                  <a:pt x="19367" y="14507"/>
                </a:cubicBezTo>
                <a:cubicBezTo>
                  <a:pt x="19428" y="14627"/>
                  <a:pt x="19578" y="14727"/>
                  <a:pt x="19700" y="14727"/>
                </a:cubicBezTo>
                <a:cubicBezTo>
                  <a:pt x="19861" y="14727"/>
                  <a:pt x="19923" y="14165"/>
                  <a:pt x="19923" y="12656"/>
                </a:cubicBezTo>
                <a:cubicBezTo>
                  <a:pt x="19923" y="10993"/>
                  <a:pt x="19886" y="10379"/>
                  <a:pt x="19713" y="10294"/>
                </a:cubicBezTo>
                <a:close/>
                <a:moveTo>
                  <a:pt x="317" y="11291"/>
                </a:moveTo>
                <a:cubicBezTo>
                  <a:pt x="149" y="11291"/>
                  <a:pt x="51" y="11691"/>
                  <a:pt x="16" y="12518"/>
                </a:cubicBezTo>
                <a:cubicBezTo>
                  <a:pt x="5" y="12784"/>
                  <a:pt x="-2" y="12992"/>
                  <a:pt x="0" y="13157"/>
                </a:cubicBezTo>
                <a:cubicBezTo>
                  <a:pt x="7" y="13652"/>
                  <a:pt x="88" y="13745"/>
                  <a:pt x="317" y="13745"/>
                </a:cubicBezTo>
                <a:cubicBezTo>
                  <a:pt x="623" y="13745"/>
                  <a:pt x="663" y="13582"/>
                  <a:pt x="618" y="12518"/>
                </a:cubicBezTo>
                <a:cubicBezTo>
                  <a:pt x="583" y="11691"/>
                  <a:pt x="485" y="11291"/>
                  <a:pt x="317" y="11291"/>
                </a:cubicBezTo>
                <a:close/>
                <a:moveTo>
                  <a:pt x="21252" y="11291"/>
                </a:moveTo>
                <a:cubicBezTo>
                  <a:pt x="21084" y="11291"/>
                  <a:pt x="20986" y="11691"/>
                  <a:pt x="20951" y="12518"/>
                </a:cubicBezTo>
                <a:cubicBezTo>
                  <a:pt x="20906" y="13582"/>
                  <a:pt x="20947" y="13745"/>
                  <a:pt x="21252" y="13745"/>
                </a:cubicBezTo>
                <a:cubicBezTo>
                  <a:pt x="21558" y="13745"/>
                  <a:pt x="21598" y="13582"/>
                  <a:pt x="21553" y="12518"/>
                </a:cubicBezTo>
                <a:cubicBezTo>
                  <a:pt x="21519" y="11691"/>
                  <a:pt x="21420" y="11291"/>
                  <a:pt x="21252" y="11291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190500" dist="179138" dir="5520000">
              <a:srgbClr val="E8F5FD">
                <a:alpha val="60886"/>
              </a:srgbClr>
            </a:outerShdw>
          </a:effectLst>
        </p:spPr>
      </p:pic>
      <p:pic>
        <p:nvPicPr>
          <p:cNvPr id="391" name="pngtree.jpeg" descr="pngtree.jpeg"/>
          <p:cNvPicPr>
            <a:picLocks noChangeAspect="1"/>
          </p:cNvPicPr>
          <p:nvPr/>
        </p:nvPicPr>
        <p:blipFill>
          <a:blip r:embed="rId2">
            <a:extLst/>
          </a:blip>
          <a:srcRect l="13941" t="31666" r="13939" b="31666"/>
          <a:stretch>
            <a:fillRect/>
          </a:stretch>
        </p:blipFill>
        <p:spPr>
          <a:xfrm>
            <a:off x="6365072" y="10821457"/>
            <a:ext cx="3297256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600" fill="norm" stroke="1" extrusionOk="0">
                <a:moveTo>
                  <a:pt x="9123" y="0"/>
                </a:moveTo>
                <a:cubicBezTo>
                  <a:pt x="8797" y="0"/>
                  <a:pt x="8791" y="218"/>
                  <a:pt x="8791" y="10800"/>
                </a:cubicBezTo>
                <a:cubicBezTo>
                  <a:pt x="8791" y="21382"/>
                  <a:pt x="8797" y="21600"/>
                  <a:pt x="9123" y="21600"/>
                </a:cubicBezTo>
                <a:cubicBezTo>
                  <a:pt x="9449" y="21600"/>
                  <a:pt x="9455" y="21382"/>
                  <a:pt x="9455" y="10800"/>
                </a:cubicBezTo>
                <a:cubicBezTo>
                  <a:pt x="9455" y="218"/>
                  <a:pt x="9449" y="0"/>
                  <a:pt x="9123" y="0"/>
                </a:cubicBezTo>
                <a:close/>
                <a:moveTo>
                  <a:pt x="16184" y="3764"/>
                </a:moveTo>
                <a:cubicBezTo>
                  <a:pt x="15862" y="3764"/>
                  <a:pt x="15851" y="4013"/>
                  <a:pt x="15808" y="12544"/>
                </a:cubicBezTo>
                <a:lnTo>
                  <a:pt x="15764" y="21319"/>
                </a:lnTo>
                <a:lnTo>
                  <a:pt x="16140" y="21216"/>
                </a:lnTo>
                <a:lnTo>
                  <a:pt x="16517" y="21109"/>
                </a:lnTo>
                <a:lnTo>
                  <a:pt x="16517" y="12436"/>
                </a:lnTo>
                <a:cubicBezTo>
                  <a:pt x="16517" y="3982"/>
                  <a:pt x="16508" y="3764"/>
                  <a:pt x="16184" y="3764"/>
                </a:cubicBezTo>
                <a:close/>
                <a:moveTo>
                  <a:pt x="6963" y="4863"/>
                </a:moveTo>
                <a:lnTo>
                  <a:pt x="6963" y="12360"/>
                </a:lnTo>
                <a:cubicBezTo>
                  <a:pt x="6963" y="16482"/>
                  <a:pt x="7011" y="19951"/>
                  <a:pt x="7072" y="20071"/>
                </a:cubicBezTo>
                <a:cubicBezTo>
                  <a:pt x="7215" y="20352"/>
                  <a:pt x="7329" y="20340"/>
                  <a:pt x="7589" y="20015"/>
                </a:cubicBezTo>
                <a:cubicBezTo>
                  <a:pt x="7751" y="19812"/>
                  <a:pt x="7789" y="18065"/>
                  <a:pt x="7755" y="12411"/>
                </a:cubicBezTo>
                <a:cubicBezTo>
                  <a:pt x="7710" y="5078"/>
                  <a:pt x="7710" y="5075"/>
                  <a:pt x="7337" y="4970"/>
                </a:cubicBezTo>
                <a:lnTo>
                  <a:pt x="6963" y="4863"/>
                </a:lnTo>
                <a:close/>
                <a:moveTo>
                  <a:pt x="17763" y="5988"/>
                </a:moveTo>
                <a:cubicBezTo>
                  <a:pt x="17688" y="6034"/>
                  <a:pt x="17622" y="6128"/>
                  <a:pt x="17581" y="6254"/>
                </a:cubicBezTo>
                <a:cubicBezTo>
                  <a:pt x="17412" y="6781"/>
                  <a:pt x="17373" y="18434"/>
                  <a:pt x="17540" y="18762"/>
                </a:cubicBezTo>
                <a:cubicBezTo>
                  <a:pt x="17601" y="18882"/>
                  <a:pt x="17788" y="18982"/>
                  <a:pt x="17955" y="18982"/>
                </a:cubicBezTo>
                <a:cubicBezTo>
                  <a:pt x="18240" y="18982"/>
                  <a:pt x="18261" y="18570"/>
                  <a:pt x="18261" y="12590"/>
                </a:cubicBezTo>
                <a:cubicBezTo>
                  <a:pt x="18261" y="7031"/>
                  <a:pt x="18225" y="6173"/>
                  <a:pt x="17994" y="5998"/>
                </a:cubicBezTo>
                <a:cubicBezTo>
                  <a:pt x="17921" y="5943"/>
                  <a:pt x="17838" y="5942"/>
                  <a:pt x="17763" y="5988"/>
                </a:cubicBezTo>
                <a:close/>
                <a:moveTo>
                  <a:pt x="10868" y="6382"/>
                </a:moveTo>
                <a:cubicBezTo>
                  <a:pt x="10549" y="6382"/>
                  <a:pt x="10532" y="6628"/>
                  <a:pt x="10489" y="12411"/>
                </a:cubicBezTo>
                <a:cubicBezTo>
                  <a:pt x="10456" y="16783"/>
                  <a:pt x="10497" y="18507"/>
                  <a:pt x="10639" y="18680"/>
                </a:cubicBezTo>
                <a:cubicBezTo>
                  <a:pt x="10747" y="18812"/>
                  <a:pt x="10938" y="18846"/>
                  <a:pt x="11062" y="18752"/>
                </a:cubicBezTo>
                <a:cubicBezTo>
                  <a:pt x="11244" y="18614"/>
                  <a:pt x="11280" y="17389"/>
                  <a:pt x="11244" y="12482"/>
                </a:cubicBezTo>
                <a:cubicBezTo>
                  <a:pt x="11201" y="6632"/>
                  <a:pt x="11186" y="6382"/>
                  <a:pt x="10868" y="6382"/>
                </a:cubicBezTo>
                <a:close/>
                <a:moveTo>
                  <a:pt x="3474" y="7154"/>
                </a:moveTo>
                <a:lnTo>
                  <a:pt x="3474" y="12360"/>
                </a:lnTo>
                <a:cubicBezTo>
                  <a:pt x="3474" y="15222"/>
                  <a:pt x="3522" y="17660"/>
                  <a:pt x="3583" y="17780"/>
                </a:cubicBezTo>
                <a:cubicBezTo>
                  <a:pt x="3812" y="18232"/>
                  <a:pt x="4135" y="17974"/>
                  <a:pt x="4224" y="17264"/>
                </a:cubicBezTo>
                <a:cubicBezTo>
                  <a:pt x="4275" y="16859"/>
                  <a:pt x="4295" y="14465"/>
                  <a:pt x="4268" y="11945"/>
                </a:cubicBezTo>
                <a:cubicBezTo>
                  <a:pt x="4222" y="7476"/>
                  <a:pt x="4212" y="7363"/>
                  <a:pt x="3848" y="7261"/>
                </a:cubicBezTo>
                <a:lnTo>
                  <a:pt x="3474" y="7154"/>
                </a:lnTo>
                <a:close/>
                <a:moveTo>
                  <a:pt x="14780" y="7154"/>
                </a:moveTo>
                <a:lnTo>
                  <a:pt x="14401" y="7256"/>
                </a:lnTo>
                <a:cubicBezTo>
                  <a:pt x="14029" y="7360"/>
                  <a:pt x="14023" y="7446"/>
                  <a:pt x="13978" y="12257"/>
                </a:cubicBezTo>
                <a:cubicBezTo>
                  <a:pt x="13952" y="14949"/>
                  <a:pt x="13971" y="17355"/>
                  <a:pt x="14019" y="17601"/>
                </a:cubicBezTo>
                <a:cubicBezTo>
                  <a:pt x="14067" y="17847"/>
                  <a:pt x="14238" y="17999"/>
                  <a:pt x="14398" y="17939"/>
                </a:cubicBezTo>
                <a:cubicBezTo>
                  <a:pt x="14659" y="17840"/>
                  <a:pt x="14692" y="17278"/>
                  <a:pt x="14733" y="12493"/>
                </a:cubicBezTo>
                <a:lnTo>
                  <a:pt x="14780" y="7154"/>
                </a:lnTo>
                <a:close/>
                <a:moveTo>
                  <a:pt x="5639" y="8182"/>
                </a:moveTo>
                <a:cubicBezTo>
                  <a:pt x="5318" y="8182"/>
                  <a:pt x="5302" y="8378"/>
                  <a:pt x="5302" y="12380"/>
                </a:cubicBezTo>
                <a:cubicBezTo>
                  <a:pt x="5302" y="14690"/>
                  <a:pt x="5353" y="16685"/>
                  <a:pt x="5416" y="16809"/>
                </a:cubicBezTo>
                <a:cubicBezTo>
                  <a:pt x="5767" y="17501"/>
                  <a:pt x="5887" y="16502"/>
                  <a:pt x="5930" y="12493"/>
                </a:cubicBezTo>
                <a:cubicBezTo>
                  <a:pt x="5974" y="8351"/>
                  <a:pt x="5963" y="8182"/>
                  <a:pt x="5639" y="8182"/>
                </a:cubicBezTo>
                <a:close/>
                <a:moveTo>
                  <a:pt x="12594" y="9818"/>
                </a:moveTo>
                <a:cubicBezTo>
                  <a:pt x="12312" y="9818"/>
                  <a:pt x="12280" y="10083"/>
                  <a:pt x="12280" y="12380"/>
                </a:cubicBezTo>
                <a:cubicBezTo>
                  <a:pt x="12280" y="13790"/>
                  <a:pt x="12328" y="15042"/>
                  <a:pt x="12389" y="15162"/>
                </a:cubicBezTo>
                <a:cubicBezTo>
                  <a:pt x="12774" y="15921"/>
                  <a:pt x="13111" y="14786"/>
                  <a:pt x="13111" y="12723"/>
                </a:cubicBezTo>
                <a:cubicBezTo>
                  <a:pt x="13111" y="10430"/>
                  <a:pt x="13001" y="9818"/>
                  <a:pt x="12594" y="9818"/>
                </a:cubicBezTo>
                <a:close/>
                <a:moveTo>
                  <a:pt x="2062" y="9982"/>
                </a:moveTo>
                <a:cubicBezTo>
                  <a:pt x="1766" y="9982"/>
                  <a:pt x="1724" y="10234"/>
                  <a:pt x="1680" y="12222"/>
                </a:cubicBezTo>
                <a:cubicBezTo>
                  <a:pt x="1651" y="13539"/>
                  <a:pt x="1705" y="14641"/>
                  <a:pt x="1815" y="14901"/>
                </a:cubicBezTo>
                <a:cubicBezTo>
                  <a:pt x="1917" y="15144"/>
                  <a:pt x="2112" y="15258"/>
                  <a:pt x="2246" y="15157"/>
                </a:cubicBezTo>
                <a:cubicBezTo>
                  <a:pt x="2437" y="15013"/>
                  <a:pt x="2478" y="14432"/>
                  <a:pt x="2441" y="12477"/>
                </a:cubicBezTo>
                <a:cubicBezTo>
                  <a:pt x="2397" y="10231"/>
                  <a:pt x="2361" y="9982"/>
                  <a:pt x="2062" y="9982"/>
                </a:cubicBezTo>
                <a:close/>
                <a:moveTo>
                  <a:pt x="19713" y="10294"/>
                </a:moveTo>
                <a:cubicBezTo>
                  <a:pt x="19655" y="10265"/>
                  <a:pt x="19583" y="10296"/>
                  <a:pt x="19492" y="10365"/>
                </a:cubicBezTo>
                <a:cubicBezTo>
                  <a:pt x="19249" y="10549"/>
                  <a:pt x="19143" y="14066"/>
                  <a:pt x="19367" y="14507"/>
                </a:cubicBezTo>
                <a:cubicBezTo>
                  <a:pt x="19428" y="14627"/>
                  <a:pt x="19578" y="14727"/>
                  <a:pt x="19700" y="14727"/>
                </a:cubicBezTo>
                <a:cubicBezTo>
                  <a:pt x="19861" y="14727"/>
                  <a:pt x="19923" y="14165"/>
                  <a:pt x="19923" y="12656"/>
                </a:cubicBezTo>
                <a:cubicBezTo>
                  <a:pt x="19923" y="10993"/>
                  <a:pt x="19886" y="10379"/>
                  <a:pt x="19713" y="10294"/>
                </a:cubicBezTo>
                <a:close/>
                <a:moveTo>
                  <a:pt x="317" y="11291"/>
                </a:moveTo>
                <a:cubicBezTo>
                  <a:pt x="149" y="11291"/>
                  <a:pt x="51" y="11691"/>
                  <a:pt x="16" y="12518"/>
                </a:cubicBezTo>
                <a:cubicBezTo>
                  <a:pt x="5" y="12784"/>
                  <a:pt x="-2" y="12992"/>
                  <a:pt x="0" y="13157"/>
                </a:cubicBezTo>
                <a:cubicBezTo>
                  <a:pt x="7" y="13652"/>
                  <a:pt x="88" y="13745"/>
                  <a:pt x="317" y="13745"/>
                </a:cubicBezTo>
                <a:cubicBezTo>
                  <a:pt x="623" y="13745"/>
                  <a:pt x="663" y="13582"/>
                  <a:pt x="618" y="12518"/>
                </a:cubicBezTo>
                <a:cubicBezTo>
                  <a:pt x="583" y="11691"/>
                  <a:pt x="485" y="11291"/>
                  <a:pt x="317" y="11291"/>
                </a:cubicBezTo>
                <a:close/>
                <a:moveTo>
                  <a:pt x="21252" y="11291"/>
                </a:moveTo>
                <a:cubicBezTo>
                  <a:pt x="21084" y="11291"/>
                  <a:pt x="20986" y="11691"/>
                  <a:pt x="20951" y="12518"/>
                </a:cubicBezTo>
                <a:cubicBezTo>
                  <a:pt x="20906" y="13582"/>
                  <a:pt x="20947" y="13745"/>
                  <a:pt x="21252" y="13745"/>
                </a:cubicBezTo>
                <a:cubicBezTo>
                  <a:pt x="21558" y="13745"/>
                  <a:pt x="21598" y="13582"/>
                  <a:pt x="21553" y="12518"/>
                </a:cubicBezTo>
                <a:cubicBezTo>
                  <a:pt x="21519" y="11691"/>
                  <a:pt x="21420" y="11291"/>
                  <a:pt x="21252" y="11291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190500" dist="179138" dir="5520000">
              <a:srgbClr val="E8F5FD">
                <a:alpha val="60886"/>
              </a:srgbClr>
            </a:outerShdw>
          </a:effectLst>
        </p:spPr>
      </p:pic>
      <p:pic>
        <p:nvPicPr>
          <p:cNvPr id="392" name="pngtree.jpeg" descr="pngtree.jpeg"/>
          <p:cNvPicPr>
            <a:picLocks noChangeAspect="1"/>
          </p:cNvPicPr>
          <p:nvPr/>
        </p:nvPicPr>
        <p:blipFill>
          <a:blip r:embed="rId2">
            <a:extLst/>
          </a:blip>
          <a:srcRect l="13941" t="31666" r="13939" b="31666"/>
          <a:stretch>
            <a:fillRect/>
          </a:stretch>
        </p:blipFill>
        <p:spPr>
          <a:xfrm>
            <a:off x="10441772" y="10821457"/>
            <a:ext cx="3297256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600" fill="norm" stroke="1" extrusionOk="0">
                <a:moveTo>
                  <a:pt x="9123" y="0"/>
                </a:moveTo>
                <a:cubicBezTo>
                  <a:pt x="8797" y="0"/>
                  <a:pt x="8791" y="218"/>
                  <a:pt x="8791" y="10800"/>
                </a:cubicBezTo>
                <a:cubicBezTo>
                  <a:pt x="8791" y="21382"/>
                  <a:pt x="8797" y="21600"/>
                  <a:pt x="9123" y="21600"/>
                </a:cubicBezTo>
                <a:cubicBezTo>
                  <a:pt x="9449" y="21600"/>
                  <a:pt x="9455" y="21382"/>
                  <a:pt x="9455" y="10800"/>
                </a:cubicBezTo>
                <a:cubicBezTo>
                  <a:pt x="9455" y="218"/>
                  <a:pt x="9449" y="0"/>
                  <a:pt x="9123" y="0"/>
                </a:cubicBezTo>
                <a:close/>
                <a:moveTo>
                  <a:pt x="16184" y="3764"/>
                </a:moveTo>
                <a:cubicBezTo>
                  <a:pt x="15862" y="3764"/>
                  <a:pt x="15851" y="4013"/>
                  <a:pt x="15808" y="12544"/>
                </a:cubicBezTo>
                <a:lnTo>
                  <a:pt x="15764" y="21319"/>
                </a:lnTo>
                <a:lnTo>
                  <a:pt x="16140" y="21216"/>
                </a:lnTo>
                <a:lnTo>
                  <a:pt x="16517" y="21109"/>
                </a:lnTo>
                <a:lnTo>
                  <a:pt x="16517" y="12436"/>
                </a:lnTo>
                <a:cubicBezTo>
                  <a:pt x="16517" y="3982"/>
                  <a:pt x="16508" y="3764"/>
                  <a:pt x="16184" y="3764"/>
                </a:cubicBezTo>
                <a:close/>
                <a:moveTo>
                  <a:pt x="6963" y="4863"/>
                </a:moveTo>
                <a:lnTo>
                  <a:pt x="6963" y="12360"/>
                </a:lnTo>
                <a:cubicBezTo>
                  <a:pt x="6963" y="16482"/>
                  <a:pt x="7011" y="19951"/>
                  <a:pt x="7072" y="20071"/>
                </a:cubicBezTo>
                <a:cubicBezTo>
                  <a:pt x="7215" y="20352"/>
                  <a:pt x="7329" y="20340"/>
                  <a:pt x="7589" y="20015"/>
                </a:cubicBezTo>
                <a:cubicBezTo>
                  <a:pt x="7751" y="19812"/>
                  <a:pt x="7789" y="18065"/>
                  <a:pt x="7755" y="12411"/>
                </a:cubicBezTo>
                <a:cubicBezTo>
                  <a:pt x="7710" y="5078"/>
                  <a:pt x="7710" y="5075"/>
                  <a:pt x="7337" y="4970"/>
                </a:cubicBezTo>
                <a:lnTo>
                  <a:pt x="6963" y="4863"/>
                </a:lnTo>
                <a:close/>
                <a:moveTo>
                  <a:pt x="17763" y="5988"/>
                </a:moveTo>
                <a:cubicBezTo>
                  <a:pt x="17688" y="6034"/>
                  <a:pt x="17622" y="6128"/>
                  <a:pt x="17581" y="6254"/>
                </a:cubicBezTo>
                <a:cubicBezTo>
                  <a:pt x="17412" y="6781"/>
                  <a:pt x="17373" y="18434"/>
                  <a:pt x="17540" y="18762"/>
                </a:cubicBezTo>
                <a:cubicBezTo>
                  <a:pt x="17601" y="18882"/>
                  <a:pt x="17788" y="18982"/>
                  <a:pt x="17955" y="18982"/>
                </a:cubicBezTo>
                <a:cubicBezTo>
                  <a:pt x="18240" y="18982"/>
                  <a:pt x="18261" y="18570"/>
                  <a:pt x="18261" y="12590"/>
                </a:cubicBezTo>
                <a:cubicBezTo>
                  <a:pt x="18261" y="7031"/>
                  <a:pt x="18225" y="6173"/>
                  <a:pt x="17994" y="5998"/>
                </a:cubicBezTo>
                <a:cubicBezTo>
                  <a:pt x="17921" y="5943"/>
                  <a:pt x="17838" y="5942"/>
                  <a:pt x="17763" y="5988"/>
                </a:cubicBezTo>
                <a:close/>
                <a:moveTo>
                  <a:pt x="10868" y="6382"/>
                </a:moveTo>
                <a:cubicBezTo>
                  <a:pt x="10549" y="6382"/>
                  <a:pt x="10532" y="6628"/>
                  <a:pt x="10489" y="12411"/>
                </a:cubicBezTo>
                <a:cubicBezTo>
                  <a:pt x="10456" y="16783"/>
                  <a:pt x="10497" y="18507"/>
                  <a:pt x="10639" y="18680"/>
                </a:cubicBezTo>
                <a:cubicBezTo>
                  <a:pt x="10747" y="18812"/>
                  <a:pt x="10938" y="18846"/>
                  <a:pt x="11062" y="18752"/>
                </a:cubicBezTo>
                <a:cubicBezTo>
                  <a:pt x="11244" y="18614"/>
                  <a:pt x="11280" y="17389"/>
                  <a:pt x="11244" y="12482"/>
                </a:cubicBezTo>
                <a:cubicBezTo>
                  <a:pt x="11201" y="6632"/>
                  <a:pt x="11186" y="6382"/>
                  <a:pt x="10868" y="6382"/>
                </a:cubicBezTo>
                <a:close/>
                <a:moveTo>
                  <a:pt x="3474" y="7154"/>
                </a:moveTo>
                <a:lnTo>
                  <a:pt x="3474" y="12360"/>
                </a:lnTo>
                <a:cubicBezTo>
                  <a:pt x="3474" y="15222"/>
                  <a:pt x="3522" y="17660"/>
                  <a:pt x="3583" y="17780"/>
                </a:cubicBezTo>
                <a:cubicBezTo>
                  <a:pt x="3812" y="18232"/>
                  <a:pt x="4135" y="17974"/>
                  <a:pt x="4224" y="17264"/>
                </a:cubicBezTo>
                <a:cubicBezTo>
                  <a:pt x="4275" y="16859"/>
                  <a:pt x="4295" y="14465"/>
                  <a:pt x="4268" y="11945"/>
                </a:cubicBezTo>
                <a:cubicBezTo>
                  <a:pt x="4222" y="7476"/>
                  <a:pt x="4212" y="7363"/>
                  <a:pt x="3848" y="7261"/>
                </a:cubicBezTo>
                <a:lnTo>
                  <a:pt x="3474" y="7154"/>
                </a:lnTo>
                <a:close/>
                <a:moveTo>
                  <a:pt x="14780" y="7154"/>
                </a:moveTo>
                <a:lnTo>
                  <a:pt x="14401" y="7256"/>
                </a:lnTo>
                <a:cubicBezTo>
                  <a:pt x="14029" y="7360"/>
                  <a:pt x="14023" y="7446"/>
                  <a:pt x="13978" y="12257"/>
                </a:cubicBezTo>
                <a:cubicBezTo>
                  <a:pt x="13952" y="14949"/>
                  <a:pt x="13971" y="17355"/>
                  <a:pt x="14019" y="17601"/>
                </a:cubicBezTo>
                <a:cubicBezTo>
                  <a:pt x="14067" y="17847"/>
                  <a:pt x="14238" y="17999"/>
                  <a:pt x="14398" y="17939"/>
                </a:cubicBezTo>
                <a:cubicBezTo>
                  <a:pt x="14659" y="17840"/>
                  <a:pt x="14692" y="17278"/>
                  <a:pt x="14733" y="12493"/>
                </a:cubicBezTo>
                <a:lnTo>
                  <a:pt x="14780" y="7154"/>
                </a:lnTo>
                <a:close/>
                <a:moveTo>
                  <a:pt x="5639" y="8182"/>
                </a:moveTo>
                <a:cubicBezTo>
                  <a:pt x="5318" y="8182"/>
                  <a:pt x="5302" y="8378"/>
                  <a:pt x="5302" y="12380"/>
                </a:cubicBezTo>
                <a:cubicBezTo>
                  <a:pt x="5302" y="14690"/>
                  <a:pt x="5353" y="16685"/>
                  <a:pt x="5416" y="16809"/>
                </a:cubicBezTo>
                <a:cubicBezTo>
                  <a:pt x="5767" y="17501"/>
                  <a:pt x="5887" y="16502"/>
                  <a:pt x="5930" y="12493"/>
                </a:cubicBezTo>
                <a:cubicBezTo>
                  <a:pt x="5974" y="8351"/>
                  <a:pt x="5963" y="8182"/>
                  <a:pt x="5639" y="8182"/>
                </a:cubicBezTo>
                <a:close/>
                <a:moveTo>
                  <a:pt x="12594" y="9818"/>
                </a:moveTo>
                <a:cubicBezTo>
                  <a:pt x="12312" y="9818"/>
                  <a:pt x="12280" y="10083"/>
                  <a:pt x="12280" y="12380"/>
                </a:cubicBezTo>
                <a:cubicBezTo>
                  <a:pt x="12280" y="13790"/>
                  <a:pt x="12328" y="15042"/>
                  <a:pt x="12389" y="15162"/>
                </a:cubicBezTo>
                <a:cubicBezTo>
                  <a:pt x="12774" y="15921"/>
                  <a:pt x="13111" y="14786"/>
                  <a:pt x="13111" y="12723"/>
                </a:cubicBezTo>
                <a:cubicBezTo>
                  <a:pt x="13111" y="10430"/>
                  <a:pt x="13001" y="9818"/>
                  <a:pt x="12594" y="9818"/>
                </a:cubicBezTo>
                <a:close/>
                <a:moveTo>
                  <a:pt x="2062" y="9982"/>
                </a:moveTo>
                <a:cubicBezTo>
                  <a:pt x="1766" y="9982"/>
                  <a:pt x="1724" y="10234"/>
                  <a:pt x="1680" y="12222"/>
                </a:cubicBezTo>
                <a:cubicBezTo>
                  <a:pt x="1651" y="13539"/>
                  <a:pt x="1705" y="14641"/>
                  <a:pt x="1815" y="14901"/>
                </a:cubicBezTo>
                <a:cubicBezTo>
                  <a:pt x="1917" y="15144"/>
                  <a:pt x="2112" y="15258"/>
                  <a:pt x="2246" y="15157"/>
                </a:cubicBezTo>
                <a:cubicBezTo>
                  <a:pt x="2437" y="15013"/>
                  <a:pt x="2478" y="14432"/>
                  <a:pt x="2441" y="12477"/>
                </a:cubicBezTo>
                <a:cubicBezTo>
                  <a:pt x="2397" y="10231"/>
                  <a:pt x="2361" y="9982"/>
                  <a:pt x="2062" y="9982"/>
                </a:cubicBezTo>
                <a:close/>
                <a:moveTo>
                  <a:pt x="19713" y="10294"/>
                </a:moveTo>
                <a:cubicBezTo>
                  <a:pt x="19655" y="10265"/>
                  <a:pt x="19583" y="10296"/>
                  <a:pt x="19492" y="10365"/>
                </a:cubicBezTo>
                <a:cubicBezTo>
                  <a:pt x="19249" y="10549"/>
                  <a:pt x="19143" y="14066"/>
                  <a:pt x="19367" y="14507"/>
                </a:cubicBezTo>
                <a:cubicBezTo>
                  <a:pt x="19428" y="14627"/>
                  <a:pt x="19578" y="14727"/>
                  <a:pt x="19700" y="14727"/>
                </a:cubicBezTo>
                <a:cubicBezTo>
                  <a:pt x="19861" y="14727"/>
                  <a:pt x="19923" y="14165"/>
                  <a:pt x="19923" y="12656"/>
                </a:cubicBezTo>
                <a:cubicBezTo>
                  <a:pt x="19923" y="10993"/>
                  <a:pt x="19886" y="10379"/>
                  <a:pt x="19713" y="10294"/>
                </a:cubicBezTo>
                <a:close/>
                <a:moveTo>
                  <a:pt x="317" y="11291"/>
                </a:moveTo>
                <a:cubicBezTo>
                  <a:pt x="149" y="11291"/>
                  <a:pt x="51" y="11691"/>
                  <a:pt x="16" y="12518"/>
                </a:cubicBezTo>
                <a:cubicBezTo>
                  <a:pt x="5" y="12784"/>
                  <a:pt x="-2" y="12992"/>
                  <a:pt x="0" y="13157"/>
                </a:cubicBezTo>
                <a:cubicBezTo>
                  <a:pt x="7" y="13652"/>
                  <a:pt x="88" y="13745"/>
                  <a:pt x="317" y="13745"/>
                </a:cubicBezTo>
                <a:cubicBezTo>
                  <a:pt x="623" y="13745"/>
                  <a:pt x="663" y="13582"/>
                  <a:pt x="618" y="12518"/>
                </a:cubicBezTo>
                <a:cubicBezTo>
                  <a:pt x="583" y="11691"/>
                  <a:pt x="485" y="11291"/>
                  <a:pt x="317" y="11291"/>
                </a:cubicBezTo>
                <a:close/>
                <a:moveTo>
                  <a:pt x="21252" y="11291"/>
                </a:moveTo>
                <a:cubicBezTo>
                  <a:pt x="21084" y="11291"/>
                  <a:pt x="20986" y="11691"/>
                  <a:pt x="20951" y="12518"/>
                </a:cubicBezTo>
                <a:cubicBezTo>
                  <a:pt x="20906" y="13582"/>
                  <a:pt x="20947" y="13745"/>
                  <a:pt x="21252" y="13745"/>
                </a:cubicBezTo>
                <a:cubicBezTo>
                  <a:pt x="21558" y="13745"/>
                  <a:pt x="21598" y="13582"/>
                  <a:pt x="21553" y="12518"/>
                </a:cubicBezTo>
                <a:cubicBezTo>
                  <a:pt x="21519" y="11691"/>
                  <a:pt x="21420" y="11291"/>
                  <a:pt x="21252" y="11291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190500" dist="179138" dir="5520000">
              <a:srgbClr val="E8F5FD">
                <a:alpha val="60886"/>
              </a:srgbClr>
            </a:outerShdw>
          </a:effectLst>
        </p:spPr>
      </p:pic>
      <p:pic>
        <p:nvPicPr>
          <p:cNvPr id="393" name="pngtree.jpeg" descr="pngtree.jpeg"/>
          <p:cNvPicPr>
            <a:picLocks noChangeAspect="1"/>
          </p:cNvPicPr>
          <p:nvPr/>
        </p:nvPicPr>
        <p:blipFill>
          <a:blip r:embed="rId2">
            <a:extLst/>
          </a:blip>
          <a:srcRect l="13941" t="31666" r="13939" b="31666"/>
          <a:stretch>
            <a:fillRect/>
          </a:stretch>
        </p:blipFill>
        <p:spPr>
          <a:xfrm>
            <a:off x="14708972" y="10821457"/>
            <a:ext cx="3297256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600" fill="norm" stroke="1" extrusionOk="0">
                <a:moveTo>
                  <a:pt x="9123" y="0"/>
                </a:moveTo>
                <a:cubicBezTo>
                  <a:pt x="8797" y="0"/>
                  <a:pt x="8791" y="218"/>
                  <a:pt x="8791" y="10800"/>
                </a:cubicBezTo>
                <a:cubicBezTo>
                  <a:pt x="8791" y="21382"/>
                  <a:pt x="8797" y="21600"/>
                  <a:pt x="9123" y="21600"/>
                </a:cubicBezTo>
                <a:cubicBezTo>
                  <a:pt x="9449" y="21600"/>
                  <a:pt x="9455" y="21382"/>
                  <a:pt x="9455" y="10800"/>
                </a:cubicBezTo>
                <a:cubicBezTo>
                  <a:pt x="9455" y="218"/>
                  <a:pt x="9449" y="0"/>
                  <a:pt x="9123" y="0"/>
                </a:cubicBezTo>
                <a:close/>
                <a:moveTo>
                  <a:pt x="16184" y="3764"/>
                </a:moveTo>
                <a:cubicBezTo>
                  <a:pt x="15862" y="3764"/>
                  <a:pt x="15851" y="4013"/>
                  <a:pt x="15808" y="12544"/>
                </a:cubicBezTo>
                <a:lnTo>
                  <a:pt x="15764" y="21319"/>
                </a:lnTo>
                <a:lnTo>
                  <a:pt x="16140" y="21216"/>
                </a:lnTo>
                <a:lnTo>
                  <a:pt x="16517" y="21109"/>
                </a:lnTo>
                <a:lnTo>
                  <a:pt x="16517" y="12436"/>
                </a:lnTo>
                <a:cubicBezTo>
                  <a:pt x="16517" y="3982"/>
                  <a:pt x="16508" y="3764"/>
                  <a:pt x="16184" y="3764"/>
                </a:cubicBezTo>
                <a:close/>
                <a:moveTo>
                  <a:pt x="6963" y="4863"/>
                </a:moveTo>
                <a:lnTo>
                  <a:pt x="6963" y="12360"/>
                </a:lnTo>
                <a:cubicBezTo>
                  <a:pt x="6963" y="16482"/>
                  <a:pt x="7011" y="19951"/>
                  <a:pt x="7072" y="20071"/>
                </a:cubicBezTo>
                <a:cubicBezTo>
                  <a:pt x="7215" y="20352"/>
                  <a:pt x="7329" y="20340"/>
                  <a:pt x="7589" y="20015"/>
                </a:cubicBezTo>
                <a:cubicBezTo>
                  <a:pt x="7751" y="19812"/>
                  <a:pt x="7789" y="18065"/>
                  <a:pt x="7755" y="12411"/>
                </a:cubicBezTo>
                <a:cubicBezTo>
                  <a:pt x="7710" y="5078"/>
                  <a:pt x="7710" y="5075"/>
                  <a:pt x="7337" y="4970"/>
                </a:cubicBezTo>
                <a:lnTo>
                  <a:pt x="6963" y="4863"/>
                </a:lnTo>
                <a:close/>
                <a:moveTo>
                  <a:pt x="17763" y="5988"/>
                </a:moveTo>
                <a:cubicBezTo>
                  <a:pt x="17688" y="6034"/>
                  <a:pt x="17622" y="6128"/>
                  <a:pt x="17581" y="6254"/>
                </a:cubicBezTo>
                <a:cubicBezTo>
                  <a:pt x="17412" y="6781"/>
                  <a:pt x="17373" y="18434"/>
                  <a:pt x="17540" y="18762"/>
                </a:cubicBezTo>
                <a:cubicBezTo>
                  <a:pt x="17601" y="18882"/>
                  <a:pt x="17788" y="18982"/>
                  <a:pt x="17955" y="18982"/>
                </a:cubicBezTo>
                <a:cubicBezTo>
                  <a:pt x="18240" y="18982"/>
                  <a:pt x="18261" y="18570"/>
                  <a:pt x="18261" y="12590"/>
                </a:cubicBezTo>
                <a:cubicBezTo>
                  <a:pt x="18261" y="7031"/>
                  <a:pt x="18225" y="6173"/>
                  <a:pt x="17994" y="5998"/>
                </a:cubicBezTo>
                <a:cubicBezTo>
                  <a:pt x="17921" y="5943"/>
                  <a:pt x="17838" y="5942"/>
                  <a:pt x="17763" y="5988"/>
                </a:cubicBezTo>
                <a:close/>
                <a:moveTo>
                  <a:pt x="10868" y="6382"/>
                </a:moveTo>
                <a:cubicBezTo>
                  <a:pt x="10549" y="6382"/>
                  <a:pt x="10532" y="6628"/>
                  <a:pt x="10489" y="12411"/>
                </a:cubicBezTo>
                <a:cubicBezTo>
                  <a:pt x="10456" y="16783"/>
                  <a:pt x="10497" y="18507"/>
                  <a:pt x="10639" y="18680"/>
                </a:cubicBezTo>
                <a:cubicBezTo>
                  <a:pt x="10747" y="18812"/>
                  <a:pt x="10938" y="18846"/>
                  <a:pt x="11062" y="18752"/>
                </a:cubicBezTo>
                <a:cubicBezTo>
                  <a:pt x="11244" y="18614"/>
                  <a:pt x="11280" y="17389"/>
                  <a:pt x="11244" y="12482"/>
                </a:cubicBezTo>
                <a:cubicBezTo>
                  <a:pt x="11201" y="6632"/>
                  <a:pt x="11186" y="6382"/>
                  <a:pt x="10868" y="6382"/>
                </a:cubicBezTo>
                <a:close/>
                <a:moveTo>
                  <a:pt x="3474" y="7154"/>
                </a:moveTo>
                <a:lnTo>
                  <a:pt x="3474" y="12360"/>
                </a:lnTo>
                <a:cubicBezTo>
                  <a:pt x="3474" y="15222"/>
                  <a:pt x="3522" y="17660"/>
                  <a:pt x="3583" y="17780"/>
                </a:cubicBezTo>
                <a:cubicBezTo>
                  <a:pt x="3812" y="18232"/>
                  <a:pt x="4135" y="17974"/>
                  <a:pt x="4224" y="17264"/>
                </a:cubicBezTo>
                <a:cubicBezTo>
                  <a:pt x="4275" y="16859"/>
                  <a:pt x="4295" y="14465"/>
                  <a:pt x="4268" y="11945"/>
                </a:cubicBezTo>
                <a:cubicBezTo>
                  <a:pt x="4222" y="7476"/>
                  <a:pt x="4212" y="7363"/>
                  <a:pt x="3848" y="7261"/>
                </a:cubicBezTo>
                <a:lnTo>
                  <a:pt x="3474" y="7154"/>
                </a:lnTo>
                <a:close/>
                <a:moveTo>
                  <a:pt x="14780" y="7154"/>
                </a:moveTo>
                <a:lnTo>
                  <a:pt x="14401" y="7256"/>
                </a:lnTo>
                <a:cubicBezTo>
                  <a:pt x="14029" y="7360"/>
                  <a:pt x="14023" y="7446"/>
                  <a:pt x="13978" y="12257"/>
                </a:cubicBezTo>
                <a:cubicBezTo>
                  <a:pt x="13952" y="14949"/>
                  <a:pt x="13971" y="17355"/>
                  <a:pt x="14019" y="17601"/>
                </a:cubicBezTo>
                <a:cubicBezTo>
                  <a:pt x="14067" y="17847"/>
                  <a:pt x="14238" y="17999"/>
                  <a:pt x="14398" y="17939"/>
                </a:cubicBezTo>
                <a:cubicBezTo>
                  <a:pt x="14659" y="17840"/>
                  <a:pt x="14692" y="17278"/>
                  <a:pt x="14733" y="12493"/>
                </a:cubicBezTo>
                <a:lnTo>
                  <a:pt x="14780" y="7154"/>
                </a:lnTo>
                <a:close/>
                <a:moveTo>
                  <a:pt x="5639" y="8182"/>
                </a:moveTo>
                <a:cubicBezTo>
                  <a:pt x="5318" y="8182"/>
                  <a:pt x="5302" y="8378"/>
                  <a:pt x="5302" y="12380"/>
                </a:cubicBezTo>
                <a:cubicBezTo>
                  <a:pt x="5302" y="14690"/>
                  <a:pt x="5353" y="16685"/>
                  <a:pt x="5416" y="16809"/>
                </a:cubicBezTo>
                <a:cubicBezTo>
                  <a:pt x="5767" y="17501"/>
                  <a:pt x="5887" y="16502"/>
                  <a:pt x="5930" y="12493"/>
                </a:cubicBezTo>
                <a:cubicBezTo>
                  <a:pt x="5974" y="8351"/>
                  <a:pt x="5963" y="8182"/>
                  <a:pt x="5639" y="8182"/>
                </a:cubicBezTo>
                <a:close/>
                <a:moveTo>
                  <a:pt x="12594" y="9818"/>
                </a:moveTo>
                <a:cubicBezTo>
                  <a:pt x="12312" y="9818"/>
                  <a:pt x="12280" y="10083"/>
                  <a:pt x="12280" y="12380"/>
                </a:cubicBezTo>
                <a:cubicBezTo>
                  <a:pt x="12280" y="13790"/>
                  <a:pt x="12328" y="15042"/>
                  <a:pt x="12389" y="15162"/>
                </a:cubicBezTo>
                <a:cubicBezTo>
                  <a:pt x="12774" y="15921"/>
                  <a:pt x="13111" y="14786"/>
                  <a:pt x="13111" y="12723"/>
                </a:cubicBezTo>
                <a:cubicBezTo>
                  <a:pt x="13111" y="10430"/>
                  <a:pt x="13001" y="9818"/>
                  <a:pt x="12594" y="9818"/>
                </a:cubicBezTo>
                <a:close/>
                <a:moveTo>
                  <a:pt x="2062" y="9982"/>
                </a:moveTo>
                <a:cubicBezTo>
                  <a:pt x="1766" y="9982"/>
                  <a:pt x="1724" y="10234"/>
                  <a:pt x="1680" y="12222"/>
                </a:cubicBezTo>
                <a:cubicBezTo>
                  <a:pt x="1651" y="13539"/>
                  <a:pt x="1705" y="14641"/>
                  <a:pt x="1815" y="14901"/>
                </a:cubicBezTo>
                <a:cubicBezTo>
                  <a:pt x="1917" y="15144"/>
                  <a:pt x="2112" y="15258"/>
                  <a:pt x="2246" y="15157"/>
                </a:cubicBezTo>
                <a:cubicBezTo>
                  <a:pt x="2437" y="15013"/>
                  <a:pt x="2478" y="14432"/>
                  <a:pt x="2441" y="12477"/>
                </a:cubicBezTo>
                <a:cubicBezTo>
                  <a:pt x="2397" y="10231"/>
                  <a:pt x="2361" y="9982"/>
                  <a:pt x="2062" y="9982"/>
                </a:cubicBezTo>
                <a:close/>
                <a:moveTo>
                  <a:pt x="19713" y="10294"/>
                </a:moveTo>
                <a:cubicBezTo>
                  <a:pt x="19655" y="10265"/>
                  <a:pt x="19583" y="10296"/>
                  <a:pt x="19492" y="10365"/>
                </a:cubicBezTo>
                <a:cubicBezTo>
                  <a:pt x="19249" y="10549"/>
                  <a:pt x="19143" y="14066"/>
                  <a:pt x="19367" y="14507"/>
                </a:cubicBezTo>
                <a:cubicBezTo>
                  <a:pt x="19428" y="14627"/>
                  <a:pt x="19578" y="14727"/>
                  <a:pt x="19700" y="14727"/>
                </a:cubicBezTo>
                <a:cubicBezTo>
                  <a:pt x="19861" y="14727"/>
                  <a:pt x="19923" y="14165"/>
                  <a:pt x="19923" y="12656"/>
                </a:cubicBezTo>
                <a:cubicBezTo>
                  <a:pt x="19923" y="10993"/>
                  <a:pt x="19886" y="10379"/>
                  <a:pt x="19713" y="10294"/>
                </a:cubicBezTo>
                <a:close/>
                <a:moveTo>
                  <a:pt x="317" y="11291"/>
                </a:moveTo>
                <a:cubicBezTo>
                  <a:pt x="149" y="11291"/>
                  <a:pt x="51" y="11691"/>
                  <a:pt x="16" y="12518"/>
                </a:cubicBezTo>
                <a:cubicBezTo>
                  <a:pt x="5" y="12784"/>
                  <a:pt x="-2" y="12992"/>
                  <a:pt x="0" y="13157"/>
                </a:cubicBezTo>
                <a:cubicBezTo>
                  <a:pt x="7" y="13652"/>
                  <a:pt x="88" y="13745"/>
                  <a:pt x="317" y="13745"/>
                </a:cubicBezTo>
                <a:cubicBezTo>
                  <a:pt x="623" y="13745"/>
                  <a:pt x="663" y="13582"/>
                  <a:pt x="618" y="12518"/>
                </a:cubicBezTo>
                <a:cubicBezTo>
                  <a:pt x="583" y="11691"/>
                  <a:pt x="485" y="11291"/>
                  <a:pt x="317" y="11291"/>
                </a:cubicBezTo>
                <a:close/>
                <a:moveTo>
                  <a:pt x="21252" y="11291"/>
                </a:moveTo>
                <a:cubicBezTo>
                  <a:pt x="21084" y="11291"/>
                  <a:pt x="20986" y="11691"/>
                  <a:pt x="20951" y="12518"/>
                </a:cubicBezTo>
                <a:cubicBezTo>
                  <a:pt x="20906" y="13582"/>
                  <a:pt x="20947" y="13745"/>
                  <a:pt x="21252" y="13745"/>
                </a:cubicBezTo>
                <a:cubicBezTo>
                  <a:pt x="21558" y="13745"/>
                  <a:pt x="21598" y="13582"/>
                  <a:pt x="21553" y="12518"/>
                </a:cubicBezTo>
                <a:cubicBezTo>
                  <a:pt x="21519" y="11691"/>
                  <a:pt x="21420" y="11291"/>
                  <a:pt x="21252" y="11291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190500" dist="179138" dir="5520000">
              <a:srgbClr val="E8F5FD">
                <a:alpha val="60886"/>
              </a:srgbClr>
            </a:outerShdw>
          </a:effectLst>
        </p:spPr>
      </p:pic>
      <p:pic>
        <p:nvPicPr>
          <p:cNvPr id="394" name="pngtree.jpeg" descr="pngtree.jpeg"/>
          <p:cNvPicPr>
            <a:picLocks noChangeAspect="1"/>
          </p:cNvPicPr>
          <p:nvPr/>
        </p:nvPicPr>
        <p:blipFill>
          <a:blip r:embed="rId2">
            <a:extLst/>
          </a:blip>
          <a:srcRect l="13941" t="31666" r="13939" b="31666"/>
          <a:stretch>
            <a:fillRect/>
          </a:stretch>
        </p:blipFill>
        <p:spPr>
          <a:xfrm>
            <a:off x="18798372" y="10821457"/>
            <a:ext cx="3297256" cy="1676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9" h="21600" fill="norm" stroke="1" extrusionOk="0">
                <a:moveTo>
                  <a:pt x="9123" y="0"/>
                </a:moveTo>
                <a:cubicBezTo>
                  <a:pt x="8797" y="0"/>
                  <a:pt x="8791" y="218"/>
                  <a:pt x="8791" y="10800"/>
                </a:cubicBezTo>
                <a:cubicBezTo>
                  <a:pt x="8791" y="21382"/>
                  <a:pt x="8797" y="21600"/>
                  <a:pt x="9123" y="21600"/>
                </a:cubicBezTo>
                <a:cubicBezTo>
                  <a:pt x="9449" y="21600"/>
                  <a:pt x="9455" y="21382"/>
                  <a:pt x="9455" y="10800"/>
                </a:cubicBezTo>
                <a:cubicBezTo>
                  <a:pt x="9455" y="218"/>
                  <a:pt x="9449" y="0"/>
                  <a:pt x="9123" y="0"/>
                </a:cubicBezTo>
                <a:close/>
                <a:moveTo>
                  <a:pt x="16184" y="3764"/>
                </a:moveTo>
                <a:cubicBezTo>
                  <a:pt x="15862" y="3764"/>
                  <a:pt x="15851" y="4013"/>
                  <a:pt x="15808" y="12544"/>
                </a:cubicBezTo>
                <a:lnTo>
                  <a:pt x="15764" y="21319"/>
                </a:lnTo>
                <a:lnTo>
                  <a:pt x="16140" y="21216"/>
                </a:lnTo>
                <a:lnTo>
                  <a:pt x="16517" y="21109"/>
                </a:lnTo>
                <a:lnTo>
                  <a:pt x="16517" y="12436"/>
                </a:lnTo>
                <a:cubicBezTo>
                  <a:pt x="16517" y="3982"/>
                  <a:pt x="16508" y="3764"/>
                  <a:pt x="16184" y="3764"/>
                </a:cubicBezTo>
                <a:close/>
                <a:moveTo>
                  <a:pt x="6963" y="4863"/>
                </a:moveTo>
                <a:lnTo>
                  <a:pt x="6963" y="12360"/>
                </a:lnTo>
                <a:cubicBezTo>
                  <a:pt x="6963" y="16482"/>
                  <a:pt x="7011" y="19951"/>
                  <a:pt x="7072" y="20071"/>
                </a:cubicBezTo>
                <a:cubicBezTo>
                  <a:pt x="7215" y="20352"/>
                  <a:pt x="7329" y="20340"/>
                  <a:pt x="7589" y="20015"/>
                </a:cubicBezTo>
                <a:cubicBezTo>
                  <a:pt x="7751" y="19812"/>
                  <a:pt x="7789" y="18065"/>
                  <a:pt x="7755" y="12411"/>
                </a:cubicBezTo>
                <a:cubicBezTo>
                  <a:pt x="7710" y="5078"/>
                  <a:pt x="7710" y="5075"/>
                  <a:pt x="7337" y="4970"/>
                </a:cubicBezTo>
                <a:lnTo>
                  <a:pt x="6963" y="4863"/>
                </a:lnTo>
                <a:close/>
                <a:moveTo>
                  <a:pt x="17763" y="5988"/>
                </a:moveTo>
                <a:cubicBezTo>
                  <a:pt x="17688" y="6034"/>
                  <a:pt x="17622" y="6128"/>
                  <a:pt x="17581" y="6254"/>
                </a:cubicBezTo>
                <a:cubicBezTo>
                  <a:pt x="17412" y="6781"/>
                  <a:pt x="17373" y="18434"/>
                  <a:pt x="17540" y="18762"/>
                </a:cubicBezTo>
                <a:cubicBezTo>
                  <a:pt x="17601" y="18882"/>
                  <a:pt x="17788" y="18982"/>
                  <a:pt x="17955" y="18982"/>
                </a:cubicBezTo>
                <a:cubicBezTo>
                  <a:pt x="18240" y="18982"/>
                  <a:pt x="18261" y="18570"/>
                  <a:pt x="18261" y="12590"/>
                </a:cubicBezTo>
                <a:cubicBezTo>
                  <a:pt x="18261" y="7031"/>
                  <a:pt x="18225" y="6173"/>
                  <a:pt x="17994" y="5998"/>
                </a:cubicBezTo>
                <a:cubicBezTo>
                  <a:pt x="17921" y="5943"/>
                  <a:pt x="17838" y="5942"/>
                  <a:pt x="17763" y="5988"/>
                </a:cubicBezTo>
                <a:close/>
                <a:moveTo>
                  <a:pt x="10868" y="6382"/>
                </a:moveTo>
                <a:cubicBezTo>
                  <a:pt x="10549" y="6382"/>
                  <a:pt x="10532" y="6628"/>
                  <a:pt x="10489" y="12411"/>
                </a:cubicBezTo>
                <a:cubicBezTo>
                  <a:pt x="10456" y="16783"/>
                  <a:pt x="10497" y="18507"/>
                  <a:pt x="10639" y="18680"/>
                </a:cubicBezTo>
                <a:cubicBezTo>
                  <a:pt x="10747" y="18812"/>
                  <a:pt x="10938" y="18846"/>
                  <a:pt x="11062" y="18752"/>
                </a:cubicBezTo>
                <a:cubicBezTo>
                  <a:pt x="11244" y="18614"/>
                  <a:pt x="11280" y="17389"/>
                  <a:pt x="11244" y="12482"/>
                </a:cubicBezTo>
                <a:cubicBezTo>
                  <a:pt x="11201" y="6632"/>
                  <a:pt x="11186" y="6382"/>
                  <a:pt x="10868" y="6382"/>
                </a:cubicBezTo>
                <a:close/>
                <a:moveTo>
                  <a:pt x="3474" y="7154"/>
                </a:moveTo>
                <a:lnTo>
                  <a:pt x="3474" y="12360"/>
                </a:lnTo>
                <a:cubicBezTo>
                  <a:pt x="3474" y="15222"/>
                  <a:pt x="3522" y="17660"/>
                  <a:pt x="3583" y="17780"/>
                </a:cubicBezTo>
                <a:cubicBezTo>
                  <a:pt x="3812" y="18232"/>
                  <a:pt x="4135" y="17974"/>
                  <a:pt x="4224" y="17264"/>
                </a:cubicBezTo>
                <a:cubicBezTo>
                  <a:pt x="4275" y="16859"/>
                  <a:pt x="4295" y="14465"/>
                  <a:pt x="4268" y="11945"/>
                </a:cubicBezTo>
                <a:cubicBezTo>
                  <a:pt x="4222" y="7476"/>
                  <a:pt x="4212" y="7363"/>
                  <a:pt x="3848" y="7261"/>
                </a:cubicBezTo>
                <a:lnTo>
                  <a:pt x="3474" y="7154"/>
                </a:lnTo>
                <a:close/>
                <a:moveTo>
                  <a:pt x="14780" y="7154"/>
                </a:moveTo>
                <a:lnTo>
                  <a:pt x="14401" y="7256"/>
                </a:lnTo>
                <a:cubicBezTo>
                  <a:pt x="14029" y="7360"/>
                  <a:pt x="14023" y="7446"/>
                  <a:pt x="13978" y="12257"/>
                </a:cubicBezTo>
                <a:cubicBezTo>
                  <a:pt x="13952" y="14949"/>
                  <a:pt x="13971" y="17355"/>
                  <a:pt x="14019" y="17601"/>
                </a:cubicBezTo>
                <a:cubicBezTo>
                  <a:pt x="14067" y="17847"/>
                  <a:pt x="14238" y="17999"/>
                  <a:pt x="14398" y="17939"/>
                </a:cubicBezTo>
                <a:cubicBezTo>
                  <a:pt x="14659" y="17840"/>
                  <a:pt x="14692" y="17278"/>
                  <a:pt x="14733" y="12493"/>
                </a:cubicBezTo>
                <a:lnTo>
                  <a:pt x="14780" y="7154"/>
                </a:lnTo>
                <a:close/>
                <a:moveTo>
                  <a:pt x="5639" y="8182"/>
                </a:moveTo>
                <a:cubicBezTo>
                  <a:pt x="5318" y="8182"/>
                  <a:pt x="5302" y="8378"/>
                  <a:pt x="5302" y="12380"/>
                </a:cubicBezTo>
                <a:cubicBezTo>
                  <a:pt x="5302" y="14690"/>
                  <a:pt x="5353" y="16685"/>
                  <a:pt x="5416" y="16809"/>
                </a:cubicBezTo>
                <a:cubicBezTo>
                  <a:pt x="5767" y="17501"/>
                  <a:pt x="5887" y="16502"/>
                  <a:pt x="5930" y="12493"/>
                </a:cubicBezTo>
                <a:cubicBezTo>
                  <a:pt x="5974" y="8351"/>
                  <a:pt x="5963" y="8182"/>
                  <a:pt x="5639" y="8182"/>
                </a:cubicBezTo>
                <a:close/>
                <a:moveTo>
                  <a:pt x="12594" y="9818"/>
                </a:moveTo>
                <a:cubicBezTo>
                  <a:pt x="12312" y="9818"/>
                  <a:pt x="12280" y="10083"/>
                  <a:pt x="12280" y="12380"/>
                </a:cubicBezTo>
                <a:cubicBezTo>
                  <a:pt x="12280" y="13790"/>
                  <a:pt x="12328" y="15042"/>
                  <a:pt x="12389" y="15162"/>
                </a:cubicBezTo>
                <a:cubicBezTo>
                  <a:pt x="12774" y="15921"/>
                  <a:pt x="13111" y="14786"/>
                  <a:pt x="13111" y="12723"/>
                </a:cubicBezTo>
                <a:cubicBezTo>
                  <a:pt x="13111" y="10430"/>
                  <a:pt x="13001" y="9818"/>
                  <a:pt x="12594" y="9818"/>
                </a:cubicBezTo>
                <a:close/>
                <a:moveTo>
                  <a:pt x="2062" y="9982"/>
                </a:moveTo>
                <a:cubicBezTo>
                  <a:pt x="1766" y="9982"/>
                  <a:pt x="1724" y="10234"/>
                  <a:pt x="1680" y="12222"/>
                </a:cubicBezTo>
                <a:cubicBezTo>
                  <a:pt x="1651" y="13539"/>
                  <a:pt x="1705" y="14641"/>
                  <a:pt x="1815" y="14901"/>
                </a:cubicBezTo>
                <a:cubicBezTo>
                  <a:pt x="1917" y="15144"/>
                  <a:pt x="2112" y="15258"/>
                  <a:pt x="2246" y="15157"/>
                </a:cubicBezTo>
                <a:cubicBezTo>
                  <a:pt x="2437" y="15013"/>
                  <a:pt x="2478" y="14432"/>
                  <a:pt x="2441" y="12477"/>
                </a:cubicBezTo>
                <a:cubicBezTo>
                  <a:pt x="2397" y="10231"/>
                  <a:pt x="2361" y="9982"/>
                  <a:pt x="2062" y="9982"/>
                </a:cubicBezTo>
                <a:close/>
                <a:moveTo>
                  <a:pt x="19713" y="10294"/>
                </a:moveTo>
                <a:cubicBezTo>
                  <a:pt x="19655" y="10265"/>
                  <a:pt x="19583" y="10296"/>
                  <a:pt x="19492" y="10365"/>
                </a:cubicBezTo>
                <a:cubicBezTo>
                  <a:pt x="19249" y="10549"/>
                  <a:pt x="19143" y="14066"/>
                  <a:pt x="19367" y="14507"/>
                </a:cubicBezTo>
                <a:cubicBezTo>
                  <a:pt x="19428" y="14627"/>
                  <a:pt x="19578" y="14727"/>
                  <a:pt x="19700" y="14727"/>
                </a:cubicBezTo>
                <a:cubicBezTo>
                  <a:pt x="19861" y="14727"/>
                  <a:pt x="19923" y="14165"/>
                  <a:pt x="19923" y="12656"/>
                </a:cubicBezTo>
                <a:cubicBezTo>
                  <a:pt x="19923" y="10993"/>
                  <a:pt x="19886" y="10379"/>
                  <a:pt x="19713" y="10294"/>
                </a:cubicBezTo>
                <a:close/>
                <a:moveTo>
                  <a:pt x="317" y="11291"/>
                </a:moveTo>
                <a:cubicBezTo>
                  <a:pt x="149" y="11291"/>
                  <a:pt x="51" y="11691"/>
                  <a:pt x="16" y="12518"/>
                </a:cubicBezTo>
                <a:cubicBezTo>
                  <a:pt x="5" y="12784"/>
                  <a:pt x="-2" y="12992"/>
                  <a:pt x="0" y="13157"/>
                </a:cubicBezTo>
                <a:cubicBezTo>
                  <a:pt x="7" y="13652"/>
                  <a:pt x="88" y="13745"/>
                  <a:pt x="317" y="13745"/>
                </a:cubicBezTo>
                <a:cubicBezTo>
                  <a:pt x="623" y="13745"/>
                  <a:pt x="663" y="13582"/>
                  <a:pt x="618" y="12518"/>
                </a:cubicBezTo>
                <a:cubicBezTo>
                  <a:pt x="583" y="11691"/>
                  <a:pt x="485" y="11291"/>
                  <a:pt x="317" y="11291"/>
                </a:cubicBezTo>
                <a:close/>
                <a:moveTo>
                  <a:pt x="21252" y="11291"/>
                </a:moveTo>
                <a:cubicBezTo>
                  <a:pt x="21084" y="11291"/>
                  <a:pt x="20986" y="11691"/>
                  <a:pt x="20951" y="12518"/>
                </a:cubicBezTo>
                <a:cubicBezTo>
                  <a:pt x="20906" y="13582"/>
                  <a:pt x="20947" y="13745"/>
                  <a:pt x="21252" y="13745"/>
                </a:cubicBezTo>
                <a:cubicBezTo>
                  <a:pt x="21558" y="13745"/>
                  <a:pt x="21598" y="13582"/>
                  <a:pt x="21553" y="12518"/>
                </a:cubicBezTo>
                <a:cubicBezTo>
                  <a:pt x="21519" y="11691"/>
                  <a:pt x="21420" y="11291"/>
                  <a:pt x="21252" y="11291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190500" dist="179138" dir="5520000">
              <a:srgbClr val="E8F5FD">
                <a:alpha val="60886"/>
              </a:srgbClr>
            </a:outerShdw>
          </a:effectLst>
        </p:spPr>
      </p:pic>
      <p:pic>
        <p:nvPicPr>
          <p:cNvPr id="395" name="1000_F_194223445_rZ88HylilAKSDl2qJIKh61iWBIWCJT71.jpeg" descr="1000_F_194223445_rZ88HylilAKSDl2qJIKh61iWBIWCJT71.jpeg"/>
          <p:cNvPicPr>
            <a:picLocks noChangeAspect="1"/>
          </p:cNvPicPr>
          <p:nvPr/>
        </p:nvPicPr>
        <p:blipFill>
          <a:blip r:embed="rId3">
            <a:extLst/>
          </a:blip>
          <a:srcRect l="16000" t="21023" r="18530" b="12277"/>
          <a:stretch>
            <a:fillRect/>
          </a:stretch>
        </p:blipFill>
        <p:spPr>
          <a:xfrm>
            <a:off x="2024319" y="4018726"/>
            <a:ext cx="9677093" cy="6575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5" h="21596" fill="norm" stroke="1" extrusionOk="0">
                <a:moveTo>
                  <a:pt x="17053" y="6"/>
                </a:moveTo>
                <a:cubicBezTo>
                  <a:pt x="17012" y="-4"/>
                  <a:pt x="16969" y="-3"/>
                  <a:pt x="16926" y="13"/>
                </a:cubicBezTo>
                <a:cubicBezTo>
                  <a:pt x="16798" y="60"/>
                  <a:pt x="16623" y="558"/>
                  <a:pt x="15870" y="3019"/>
                </a:cubicBezTo>
                <a:cubicBezTo>
                  <a:pt x="14831" y="6416"/>
                  <a:pt x="14801" y="6597"/>
                  <a:pt x="15193" y="7226"/>
                </a:cubicBezTo>
                <a:cubicBezTo>
                  <a:pt x="15417" y="7585"/>
                  <a:pt x="15424" y="7588"/>
                  <a:pt x="16034" y="7637"/>
                </a:cubicBezTo>
                <a:lnTo>
                  <a:pt x="16649" y="7685"/>
                </a:lnTo>
                <a:lnTo>
                  <a:pt x="16668" y="8911"/>
                </a:lnTo>
                <a:cubicBezTo>
                  <a:pt x="16681" y="9813"/>
                  <a:pt x="16710" y="10168"/>
                  <a:pt x="16778" y="10250"/>
                </a:cubicBezTo>
                <a:cubicBezTo>
                  <a:pt x="16833" y="10317"/>
                  <a:pt x="17204" y="10373"/>
                  <a:pt x="17715" y="10392"/>
                </a:cubicBezTo>
                <a:cubicBezTo>
                  <a:pt x="18180" y="10409"/>
                  <a:pt x="18569" y="10434"/>
                  <a:pt x="18578" y="10448"/>
                </a:cubicBezTo>
                <a:cubicBezTo>
                  <a:pt x="18587" y="10462"/>
                  <a:pt x="18632" y="10479"/>
                  <a:pt x="18677" y="10487"/>
                </a:cubicBezTo>
                <a:cubicBezTo>
                  <a:pt x="18805" y="10509"/>
                  <a:pt x="18751" y="11475"/>
                  <a:pt x="18597" y="11944"/>
                </a:cubicBezTo>
                <a:cubicBezTo>
                  <a:pt x="18417" y="12490"/>
                  <a:pt x="18114" y="12898"/>
                  <a:pt x="17622" y="13256"/>
                </a:cubicBezTo>
                <a:cubicBezTo>
                  <a:pt x="17135" y="13610"/>
                  <a:pt x="17119" y="13704"/>
                  <a:pt x="17403" y="14585"/>
                </a:cubicBezTo>
                <a:cubicBezTo>
                  <a:pt x="17781" y="15761"/>
                  <a:pt x="18411" y="16376"/>
                  <a:pt x="19445" y="16579"/>
                </a:cubicBezTo>
                <a:cubicBezTo>
                  <a:pt x="19793" y="16648"/>
                  <a:pt x="20365" y="16679"/>
                  <a:pt x="20752" y="16652"/>
                </a:cubicBezTo>
                <a:cubicBezTo>
                  <a:pt x="21322" y="16612"/>
                  <a:pt x="21456" y="16574"/>
                  <a:pt x="21529" y="16425"/>
                </a:cubicBezTo>
                <a:cubicBezTo>
                  <a:pt x="21586" y="16311"/>
                  <a:pt x="21600" y="16170"/>
                  <a:pt x="21567" y="16037"/>
                </a:cubicBezTo>
                <a:cubicBezTo>
                  <a:pt x="21516" y="15837"/>
                  <a:pt x="21467" y="15827"/>
                  <a:pt x="20334" y="15780"/>
                </a:cubicBezTo>
                <a:cubicBezTo>
                  <a:pt x="19204" y="15734"/>
                  <a:pt x="19139" y="15721"/>
                  <a:pt x="18772" y="15456"/>
                </a:cubicBezTo>
                <a:cubicBezTo>
                  <a:pt x="18422" y="15203"/>
                  <a:pt x="17869" y="14389"/>
                  <a:pt x="17869" y="14126"/>
                </a:cubicBezTo>
                <a:cubicBezTo>
                  <a:pt x="17869" y="14079"/>
                  <a:pt x="17965" y="13968"/>
                  <a:pt x="18083" y="13880"/>
                </a:cubicBezTo>
                <a:cubicBezTo>
                  <a:pt x="18493" y="13574"/>
                  <a:pt x="18835" y="13079"/>
                  <a:pt x="19058" y="12468"/>
                </a:cubicBezTo>
                <a:cubicBezTo>
                  <a:pt x="19258" y="11918"/>
                  <a:pt x="19285" y="11757"/>
                  <a:pt x="19308" y="10922"/>
                </a:cubicBezTo>
                <a:cubicBezTo>
                  <a:pt x="19348" y="9543"/>
                  <a:pt x="19381" y="9586"/>
                  <a:pt x="18247" y="9554"/>
                </a:cubicBezTo>
                <a:lnTo>
                  <a:pt x="17309" y="9528"/>
                </a:lnTo>
                <a:lnTo>
                  <a:pt x="17290" y="8322"/>
                </a:lnTo>
                <a:cubicBezTo>
                  <a:pt x="17280" y="7636"/>
                  <a:pt x="17241" y="7061"/>
                  <a:pt x="17200" y="6989"/>
                </a:cubicBezTo>
                <a:cubicBezTo>
                  <a:pt x="17149" y="6899"/>
                  <a:pt x="16928" y="6861"/>
                  <a:pt x="16444" y="6861"/>
                </a:cubicBezTo>
                <a:cubicBezTo>
                  <a:pt x="15842" y="6861"/>
                  <a:pt x="15743" y="6838"/>
                  <a:pt x="15624" y="6663"/>
                </a:cubicBezTo>
                <a:cubicBezTo>
                  <a:pt x="15529" y="6523"/>
                  <a:pt x="15502" y="6401"/>
                  <a:pt x="15535" y="6251"/>
                </a:cubicBezTo>
                <a:cubicBezTo>
                  <a:pt x="15560" y="6134"/>
                  <a:pt x="15962" y="4790"/>
                  <a:pt x="16428" y="3265"/>
                </a:cubicBezTo>
                <a:cubicBezTo>
                  <a:pt x="16894" y="1740"/>
                  <a:pt x="17276" y="425"/>
                  <a:pt x="17276" y="344"/>
                </a:cubicBezTo>
                <a:cubicBezTo>
                  <a:pt x="17276" y="175"/>
                  <a:pt x="17175" y="38"/>
                  <a:pt x="17053" y="6"/>
                </a:cubicBezTo>
                <a:close/>
                <a:moveTo>
                  <a:pt x="3579" y="463"/>
                </a:moveTo>
                <a:cubicBezTo>
                  <a:pt x="786" y="463"/>
                  <a:pt x="738" y="474"/>
                  <a:pt x="511" y="1142"/>
                </a:cubicBezTo>
                <a:cubicBezTo>
                  <a:pt x="404" y="1456"/>
                  <a:pt x="396" y="2036"/>
                  <a:pt x="396" y="9021"/>
                </a:cubicBezTo>
                <a:cubicBezTo>
                  <a:pt x="396" y="17204"/>
                  <a:pt x="386" y="16980"/>
                  <a:pt x="760" y="17412"/>
                </a:cubicBezTo>
                <a:cubicBezTo>
                  <a:pt x="939" y="17620"/>
                  <a:pt x="973" y="17622"/>
                  <a:pt x="3553" y="17622"/>
                </a:cubicBezTo>
                <a:cubicBezTo>
                  <a:pt x="6023" y="17622"/>
                  <a:pt x="6177" y="17611"/>
                  <a:pt x="6375" y="17433"/>
                </a:cubicBezTo>
                <a:cubicBezTo>
                  <a:pt x="6778" y="17072"/>
                  <a:pt x="6759" y="17488"/>
                  <a:pt x="6759" y="9091"/>
                </a:cubicBezTo>
                <a:cubicBezTo>
                  <a:pt x="6759" y="1827"/>
                  <a:pt x="6752" y="1365"/>
                  <a:pt x="6639" y="1061"/>
                </a:cubicBezTo>
                <a:cubicBezTo>
                  <a:pt x="6423" y="478"/>
                  <a:pt x="6342" y="462"/>
                  <a:pt x="3579" y="463"/>
                </a:cubicBezTo>
                <a:close/>
                <a:moveTo>
                  <a:pt x="19503" y="1600"/>
                </a:moveTo>
                <a:cubicBezTo>
                  <a:pt x="19279" y="1600"/>
                  <a:pt x="19196" y="1656"/>
                  <a:pt x="19044" y="1905"/>
                </a:cubicBezTo>
                <a:cubicBezTo>
                  <a:pt x="18749" y="2390"/>
                  <a:pt x="18823" y="3168"/>
                  <a:pt x="19189" y="3441"/>
                </a:cubicBezTo>
                <a:cubicBezTo>
                  <a:pt x="19451" y="3636"/>
                  <a:pt x="19750" y="3591"/>
                  <a:pt x="19966" y="3324"/>
                </a:cubicBezTo>
                <a:cubicBezTo>
                  <a:pt x="20191" y="3045"/>
                  <a:pt x="20254" y="2709"/>
                  <a:pt x="20166" y="2243"/>
                </a:cubicBezTo>
                <a:cubicBezTo>
                  <a:pt x="20088" y="1827"/>
                  <a:pt x="19853" y="1600"/>
                  <a:pt x="19503" y="1600"/>
                </a:cubicBezTo>
                <a:close/>
                <a:moveTo>
                  <a:pt x="12312" y="8260"/>
                </a:moveTo>
                <a:cubicBezTo>
                  <a:pt x="12188" y="8279"/>
                  <a:pt x="12111" y="8446"/>
                  <a:pt x="11973" y="8896"/>
                </a:cubicBezTo>
                <a:cubicBezTo>
                  <a:pt x="11504" y="10433"/>
                  <a:pt x="11384" y="12405"/>
                  <a:pt x="11664" y="13987"/>
                </a:cubicBezTo>
                <a:cubicBezTo>
                  <a:pt x="11875" y="15184"/>
                  <a:pt x="12335" y="16439"/>
                  <a:pt x="12874" y="17287"/>
                </a:cubicBezTo>
                <a:cubicBezTo>
                  <a:pt x="13333" y="18010"/>
                  <a:pt x="13526" y="18152"/>
                  <a:pt x="13702" y="17893"/>
                </a:cubicBezTo>
                <a:cubicBezTo>
                  <a:pt x="13843" y="17686"/>
                  <a:pt x="13788" y="17486"/>
                  <a:pt x="13444" y="16943"/>
                </a:cubicBezTo>
                <a:cubicBezTo>
                  <a:pt x="12063" y="14763"/>
                  <a:pt x="11706" y="11982"/>
                  <a:pt x="12469" y="9343"/>
                </a:cubicBezTo>
                <a:cubicBezTo>
                  <a:pt x="12676" y="8629"/>
                  <a:pt x="12672" y="8368"/>
                  <a:pt x="12454" y="8284"/>
                </a:cubicBezTo>
                <a:cubicBezTo>
                  <a:pt x="12399" y="8263"/>
                  <a:pt x="12353" y="8253"/>
                  <a:pt x="12312" y="8260"/>
                </a:cubicBezTo>
                <a:close/>
                <a:moveTo>
                  <a:pt x="13408" y="9301"/>
                </a:moveTo>
                <a:cubicBezTo>
                  <a:pt x="13256" y="9302"/>
                  <a:pt x="13155" y="9557"/>
                  <a:pt x="13017" y="10187"/>
                </a:cubicBezTo>
                <a:cubicBezTo>
                  <a:pt x="12598" y="12103"/>
                  <a:pt x="12877" y="14287"/>
                  <a:pt x="13749" y="15907"/>
                </a:cubicBezTo>
                <a:cubicBezTo>
                  <a:pt x="14019" y="16407"/>
                  <a:pt x="14077" y="16466"/>
                  <a:pt x="14264" y="16440"/>
                </a:cubicBezTo>
                <a:cubicBezTo>
                  <a:pt x="14606" y="16391"/>
                  <a:pt x="14585" y="16015"/>
                  <a:pt x="14202" y="15325"/>
                </a:cubicBezTo>
                <a:cubicBezTo>
                  <a:pt x="13425" y="13923"/>
                  <a:pt x="13188" y="12053"/>
                  <a:pt x="13579" y="10409"/>
                </a:cubicBezTo>
                <a:cubicBezTo>
                  <a:pt x="13750" y="9692"/>
                  <a:pt x="13750" y="9512"/>
                  <a:pt x="13581" y="9379"/>
                </a:cubicBezTo>
                <a:cubicBezTo>
                  <a:pt x="13516" y="9328"/>
                  <a:pt x="13459" y="9301"/>
                  <a:pt x="13408" y="9301"/>
                </a:cubicBezTo>
                <a:close/>
                <a:moveTo>
                  <a:pt x="14540" y="10352"/>
                </a:moveTo>
                <a:cubicBezTo>
                  <a:pt x="14237" y="10352"/>
                  <a:pt x="14047" y="11545"/>
                  <a:pt x="14173" y="12649"/>
                </a:cubicBezTo>
                <a:cubicBezTo>
                  <a:pt x="14258" y="13391"/>
                  <a:pt x="14543" y="14380"/>
                  <a:pt x="14765" y="14706"/>
                </a:cubicBezTo>
                <a:cubicBezTo>
                  <a:pt x="14918" y="14932"/>
                  <a:pt x="15100" y="14966"/>
                  <a:pt x="15219" y="14791"/>
                </a:cubicBezTo>
                <a:cubicBezTo>
                  <a:pt x="15339" y="14614"/>
                  <a:pt x="15315" y="14439"/>
                  <a:pt x="15103" y="13931"/>
                </a:cubicBezTo>
                <a:cubicBezTo>
                  <a:pt x="14726" y="13031"/>
                  <a:pt x="14629" y="12039"/>
                  <a:pt x="14807" y="10924"/>
                </a:cubicBezTo>
                <a:cubicBezTo>
                  <a:pt x="14850" y="10657"/>
                  <a:pt x="14707" y="10352"/>
                  <a:pt x="14540" y="10352"/>
                </a:cubicBezTo>
                <a:close/>
                <a:moveTo>
                  <a:pt x="70" y="13163"/>
                </a:moveTo>
                <a:cubicBezTo>
                  <a:pt x="32" y="13163"/>
                  <a:pt x="0" y="13206"/>
                  <a:pt x="0" y="13259"/>
                </a:cubicBezTo>
                <a:cubicBezTo>
                  <a:pt x="0" y="13313"/>
                  <a:pt x="13" y="13356"/>
                  <a:pt x="29" y="13356"/>
                </a:cubicBezTo>
                <a:cubicBezTo>
                  <a:pt x="45" y="13356"/>
                  <a:pt x="77" y="13313"/>
                  <a:pt x="99" y="13259"/>
                </a:cubicBezTo>
                <a:cubicBezTo>
                  <a:pt x="122" y="13206"/>
                  <a:pt x="108" y="13163"/>
                  <a:pt x="70" y="13163"/>
                </a:cubicBezTo>
                <a:close/>
                <a:moveTo>
                  <a:pt x="11016" y="13648"/>
                </a:moveTo>
                <a:cubicBezTo>
                  <a:pt x="10977" y="13648"/>
                  <a:pt x="10946" y="13691"/>
                  <a:pt x="10946" y="13744"/>
                </a:cubicBezTo>
                <a:cubicBezTo>
                  <a:pt x="10946" y="13798"/>
                  <a:pt x="10959" y="13841"/>
                  <a:pt x="10975" y="13841"/>
                </a:cubicBezTo>
                <a:cubicBezTo>
                  <a:pt x="10991" y="13841"/>
                  <a:pt x="11022" y="13798"/>
                  <a:pt x="11045" y="13744"/>
                </a:cubicBezTo>
                <a:cubicBezTo>
                  <a:pt x="11067" y="13691"/>
                  <a:pt x="11054" y="13648"/>
                  <a:pt x="11016" y="13648"/>
                </a:cubicBezTo>
                <a:close/>
                <a:moveTo>
                  <a:pt x="5708" y="21403"/>
                </a:moveTo>
                <a:cubicBezTo>
                  <a:pt x="5692" y="21403"/>
                  <a:pt x="5660" y="21446"/>
                  <a:pt x="5638" y="21500"/>
                </a:cubicBezTo>
                <a:cubicBezTo>
                  <a:pt x="5616" y="21553"/>
                  <a:pt x="5629" y="21596"/>
                  <a:pt x="5667" y="21596"/>
                </a:cubicBezTo>
                <a:cubicBezTo>
                  <a:pt x="5706" y="21596"/>
                  <a:pt x="5736" y="21553"/>
                  <a:pt x="5736" y="21500"/>
                </a:cubicBezTo>
                <a:cubicBezTo>
                  <a:pt x="5736" y="21446"/>
                  <a:pt x="5724" y="21403"/>
                  <a:pt x="5708" y="21403"/>
                </a:cubicBezTo>
                <a:close/>
              </a:path>
            </a:pathLst>
          </a:custGeom>
          <a:ln w="12700">
            <a:miter lim="400000"/>
          </a:ln>
          <a:effectLst>
            <a:outerShdw sx="100000" sy="100000" kx="0" ky="0" algn="b" rotWithShape="0" blurRad="190500" dist="179138" dir="5520000">
              <a:srgbClr val="FFFFFF">
                <a:alpha val="60886"/>
              </a:srgbClr>
            </a:outerShdw>
          </a:effectLst>
        </p:spPr>
      </p:pic>
      <p:sp>
        <p:nvSpPr>
          <p:cNvPr id="396" name="Using voice…"/>
          <p:cNvSpPr txBox="1"/>
          <p:nvPr/>
        </p:nvSpPr>
        <p:spPr>
          <a:xfrm>
            <a:off x="11714225" y="912494"/>
            <a:ext cx="11369549" cy="32042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179138" dir="5520000">
              <a:srgbClr val="FFFFFF">
                <a:alpha val="6088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10000"/>
              </a:lnSpc>
              <a:defRPr b="1" sz="9000">
                <a:solidFill>
                  <a:srgbClr val="006CAB"/>
                </a:solidFill>
                <a:latin typeface="+mn-lt"/>
                <a:ea typeface="+mn-ea"/>
                <a:cs typeface="+mn-cs"/>
                <a:sym typeface="Avenir Next Regular"/>
              </a:defRPr>
            </a:pPr>
            <a:r>
              <a:t>Using voice</a:t>
            </a:r>
          </a:p>
          <a:p>
            <a:pPr>
              <a:lnSpc>
                <a:spcPct val="110000"/>
              </a:lnSpc>
              <a:defRPr b="1" sz="8000">
                <a:solidFill>
                  <a:srgbClr val="006CAB"/>
                </a:solidFill>
                <a:latin typeface="+mn-lt"/>
                <a:ea typeface="+mn-ea"/>
                <a:cs typeface="+mn-cs"/>
                <a:sym typeface="Avenir Next Regular"/>
              </a:defRPr>
            </a:pPr>
            <a:r>
              <a:t>To explain the problem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Class="entr" nodeType="after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Class="entr" nodeType="after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0" grpId="6"/>
      <p:bldP build="whole" bldLvl="1" animBg="1" rev="0" advAuto="0" spid="396" grpId="1"/>
      <p:bldP build="whole" bldLvl="1" animBg="1" rev="0" advAuto="0" spid="395" grpId="7"/>
      <p:bldP build="whole" bldLvl="1" animBg="1" rev="0" advAuto="0" spid="391" grpId="5"/>
      <p:bldP build="whole" bldLvl="1" animBg="1" rev="0" advAuto="0" spid="392" grpId="4"/>
      <p:bldP build="whole" bldLvl="1" animBg="1" rev="0" advAuto="0" spid="393" grpId="3"/>
      <p:bldP build="whole" bldLvl="1" animBg="1" rev="0" advAuto="0" spid="394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151-1517832_pay-with-vodafone-cash-vodafone-mobile-money-logo.png" descr="151-1517832_pay-with-vodafone-cash-vodafone-mobile-money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037576" y="1914724"/>
            <a:ext cx="5295901" cy="528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1200x600wa.png" descr="1200x600wa.png"/>
          <p:cNvPicPr>
            <a:picLocks noChangeAspect="1"/>
          </p:cNvPicPr>
          <p:nvPr/>
        </p:nvPicPr>
        <p:blipFill>
          <a:blip r:embed="rId4">
            <a:extLst/>
          </a:blip>
          <a:srcRect l="32558" t="15177" r="32560" b="15100"/>
          <a:stretch>
            <a:fillRect/>
          </a:stretch>
        </p:blipFill>
        <p:spPr>
          <a:xfrm>
            <a:off x="11372780" y="4201584"/>
            <a:ext cx="5315745" cy="5312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9" fill="norm" stroke="1" extrusionOk="0">
                <a:moveTo>
                  <a:pt x="3161" y="0"/>
                </a:moveTo>
                <a:lnTo>
                  <a:pt x="2416" y="368"/>
                </a:lnTo>
                <a:cubicBezTo>
                  <a:pt x="1493" y="823"/>
                  <a:pt x="758" y="1568"/>
                  <a:pt x="318" y="2497"/>
                </a:cubicBezTo>
                <a:lnTo>
                  <a:pt x="0" y="3166"/>
                </a:lnTo>
                <a:lnTo>
                  <a:pt x="0" y="10783"/>
                </a:lnTo>
                <a:lnTo>
                  <a:pt x="0" y="18400"/>
                </a:lnTo>
                <a:lnTo>
                  <a:pt x="319" y="19074"/>
                </a:lnTo>
                <a:cubicBezTo>
                  <a:pt x="846" y="20185"/>
                  <a:pt x="1898" y="21103"/>
                  <a:pt x="3072" y="21478"/>
                </a:cubicBezTo>
                <a:cubicBezTo>
                  <a:pt x="3382" y="21578"/>
                  <a:pt x="5098" y="21600"/>
                  <a:pt x="10950" y="21585"/>
                </a:cubicBezTo>
                <a:lnTo>
                  <a:pt x="18430" y="21566"/>
                </a:lnTo>
                <a:lnTo>
                  <a:pt x="19104" y="21248"/>
                </a:lnTo>
                <a:cubicBezTo>
                  <a:pt x="20000" y="20824"/>
                  <a:pt x="20856" y="19969"/>
                  <a:pt x="21281" y="19074"/>
                </a:cubicBezTo>
                <a:lnTo>
                  <a:pt x="21600" y="18400"/>
                </a:lnTo>
                <a:lnTo>
                  <a:pt x="21600" y="10783"/>
                </a:lnTo>
                <a:lnTo>
                  <a:pt x="21600" y="3166"/>
                </a:lnTo>
                <a:lnTo>
                  <a:pt x="21284" y="2497"/>
                </a:lnTo>
                <a:cubicBezTo>
                  <a:pt x="20843" y="1568"/>
                  <a:pt x="20109" y="823"/>
                  <a:pt x="19186" y="368"/>
                </a:cubicBezTo>
                <a:lnTo>
                  <a:pt x="18441" y="0"/>
                </a:lnTo>
                <a:lnTo>
                  <a:pt x="10800" y="0"/>
                </a:lnTo>
                <a:lnTo>
                  <a:pt x="3161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00" name="download.png" descr="download.png"/>
          <p:cNvPicPr>
            <a:picLocks noChangeAspect="1"/>
          </p:cNvPicPr>
          <p:nvPr/>
        </p:nvPicPr>
        <p:blipFill>
          <a:blip r:embed="rId5">
            <a:extLst/>
          </a:blip>
          <a:srcRect l="13533" t="12621" r="15790" b="25241"/>
          <a:stretch>
            <a:fillRect/>
          </a:stretch>
        </p:blipFill>
        <p:spPr>
          <a:xfrm>
            <a:off x="17743491" y="8254676"/>
            <a:ext cx="5884070" cy="4032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36" y="0"/>
                  <a:pt x="676" y="123"/>
                  <a:pt x="224" y="1363"/>
                </a:cubicBezTo>
                <a:cubicBezTo>
                  <a:pt x="94" y="1721"/>
                  <a:pt x="0" y="5766"/>
                  <a:pt x="0" y="11009"/>
                </a:cubicBezTo>
                <a:cubicBezTo>
                  <a:pt x="0" y="19815"/>
                  <a:pt x="12" y="20056"/>
                  <a:pt x="500" y="20818"/>
                </a:cubicBezTo>
                <a:lnTo>
                  <a:pt x="999" y="21600"/>
                </a:lnTo>
                <a:lnTo>
                  <a:pt x="20647" y="21600"/>
                </a:lnTo>
                <a:lnTo>
                  <a:pt x="21124" y="20711"/>
                </a:lnTo>
                <a:cubicBezTo>
                  <a:pt x="21578" y="19863"/>
                  <a:pt x="21600" y="19414"/>
                  <a:pt x="21600" y="10901"/>
                </a:cubicBezTo>
                <a:cubicBezTo>
                  <a:pt x="21600" y="5728"/>
                  <a:pt x="21506" y="1721"/>
                  <a:pt x="21376" y="1363"/>
                </a:cubicBezTo>
                <a:cubicBezTo>
                  <a:pt x="20924" y="123"/>
                  <a:pt x="199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01" name="masary.png" descr="masary.png"/>
          <p:cNvPicPr>
            <a:picLocks noChangeAspect="1"/>
          </p:cNvPicPr>
          <p:nvPr/>
        </p:nvPicPr>
        <p:blipFill>
          <a:blip r:embed="rId6">
            <a:extLst/>
          </a:blip>
          <a:srcRect l="3099" t="29213" r="4492" b="35602"/>
          <a:stretch>
            <a:fillRect/>
          </a:stretch>
        </p:blipFill>
        <p:spPr>
          <a:xfrm>
            <a:off x="10562296" y="10049362"/>
            <a:ext cx="6008729" cy="2287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1" h="21435" fill="norm" stroke="1" extrusionOk="0">
                <a:moveTo>
                  <a:pt x="2557" y="0"/>
                </a:moveTo>
                <a:cubicBezTo>
                  <a:pt x="2333" y="0"/>
                  <a:pt x="2146" y="663"/>
                  <a:pt x="2146" y="1458"/>
                </a:cubicBezTo>
                <a:cubicBezTo>
                  <a:pt x="2146" y="2416"/>
                  <a:pt x="2389" y="4563"/>
                  <a:pt x="2497" y="4563"/>
                </a:cubicBezTo>
                <a:cubicBezTo>
                  <a:pt x="2607" y="4563"/>
                  <a:pt x="2602" y="4163"/>
                  <a:pt x="2477" y="2748"/>
                </a:cubicBezTo>
                <a:cubicBezTo>
                  <a:pt x="2392" y="1780"/>
                  <a:pt x="2397" y="1529"/>
                  <a:pt x="2500" y="1264"/>
                </a:cubicBezTo>
                <a:cubicBezTo>
                  <a:pt x="2607" y="991"/>
                  <a:pt x="2660" y="1021"/>
                  <a:pt x="2878" y="1484"/>
                </a:cubicBezTo>
                <a:cubicBezTo>
                  <a:pt x="3094" y="1941"/>
                  <a:pt x="3116" y="2078"/>
                  <a:pt x="3021" y="2380"/>
                </a:cubicBezTo>
                <a:cubicBezTo>
                  <a:pt x="2940" y="2634"/>
                  <a:pt x="2925" y="3101"/>
                  <a:pt x="2968" y="4008"/>
                </a:cubicBezTo>
                <a:cubicBezTo>
                  <a:pt x="3023" y="5163"/>
                  <a:pt x="3012" y="5294"/>
                  <a:pt x="2854" y="5403"/>
                </a:cubicBezTo>
                <a:cubicBezTo>
                  <a:pt x="2758" y="5469"/>
                  <a:pt x="2698" y="5651"/>
                  <a:pt x="2721" y="5808"/>
                </a:cubicBezTo>
                <a:cubicBezTo>
                  <a:pt x="2771" y="6150"/>
                  <a:pt x="2352" y="6926"/>
                  <a:pt x="2227" y="6723"/>
                </a:cubicBezTo>
                <a:cubicBezTo>
                  <a:pt x="2090" y="6500"/>
                  <a:pt x="1318" y="7919"/>
                  <a:pt x="880" y="9199"/>
                </a:cubicBezTo>
                <a:cubicBezTo>
                  <a:pt x="116" y="11434"/>
                  <a:pt x="-179" y="13789"/>
                  <a:pt x="108" y="15376"/>
                </a:cubicBezTo>
                <a:cubicBezTo>
                  <a:pt x="219" y="15991"/>
                  <a:pt x="414" y="16454"/>
                  <a:pt x="840" y="17109"/>
                </a:cubicBezTo>
                <a:cubicBezTo>
                  <a:pt x="1627" y="18316"/>
                  <a:pt x="1669" y="18469"/>
                  <a:pt x="1549" y="19723"/>
                </a:cubicBezTo>
                <a:cubicBezTo>
                  <a:pt x="1496" y="20281"/>
                  <a:pt x="1452" y="20899"/>
                  <a:pt x="1452" y="21095"/>
                </a:cubicBezTo>
                <a:cubicBezTo>
                  <a:pt x="1452" y="21600"/>
                  <a:pt x="1680" y="21532"/>
                  <a:pt x="1896" y="20965"/>
                </a:cubicBezTo>
                <a:cubicBezTo>
                  <a:pt x="2179" y="20220"/>
                  <a:pt x="2091" y="18481"/>
                  <a:pt x="1718" y="17469"/>
                </a:cubicBezTo>
                <a:cubicBezTo>
                  <a:pt x="1393" y="16589"/>
                  <a:pt x="1497" y="16132"/>
                  <a:pt x="1855" y="16871"/>
                </a:cubicBezTo>
                <a:cubicBezTo>
                  <a:pt x="2073" y="17322"/>
                  <a:pt x="2320" y="17498"/>
                  <a:pt x="2320" y="17202"/>
                </a:cubicBezTo>
                <a:cubicBezTo>
                  <a:pt x="2320" y="17124"/>
                  <a:pt x="2203" y="16711"/>
                  <a:pt x="2060" y="16283"/>
                </a:cubicBezTo>
                <a:cubicBezTo>
                  <a:pt x="1359" y="14184"/>
                  <a:pt x="1275" y="12086"/>
                  <a:pt x="1786" y="9426"/>
                </a:cubicBezTo>
                <a:cubicBezTo>
                  <a:pt x="1934" y="8653"/>
                  <a:pt x="2092" y="7961"/>
                  <a:pt x="2138" y="7887"/>
                </a:cubicBezTo>
                <a:cubicBezTo>
                  <a:pt x="2302" y="7621"/>
                  <a:pt x="2303" y="8136"/>
                  <a:pt x="2142" y="9363"/>
                </a:cubicBezTo>
                <a:cubicBezTo>
                  <a:pt x="1921" y="11044"/>
                  <a:pt x="1923" y="12903"/>
                  <a:pt x="2146" y="13866"/>
                </a:cubicBezTo>
                <a:cubicBezTo>
                  <a:pt x="2242" y="14277"/>
                  <a:pt x="2320" y="14908"/>
                  <a:pt x="2320" y="15264"/>
                </a:cubicBezTo>
                <a:cubicBezTo>
                  <a:pt x="2320" y="17229"/>
                  <a:pt x="3345" y="18415"/>
                  <a:pt x="4417" y="17692"/>
                </a:cubicBezTo>
                <a:cubicBezTo>
                  <a:pt x="5517" y="16952"/>
                  <a:pt x="6057" y="15649"/>
                  <a:pt x="6122" y="13580"/>
                </a:cubicBezTo>
                <a:cubicBezTo>
                  <a:pt x="6176" y="11876"/>
                  <a:pt x="5946" y="10850"/>
                  <a:pt x="5122" y="9110"/>
                </a:cubicBezTo>
                <a:cubicBezTo>
                  <a:pt x="4166" y="7092"/>
                  <a:pt x="3710" y="5902"/>
                  <a:pt x="3710" y="5433"/>
                </a:cubicBezTo>
                <a:cubicBezTo>
                  <a:pt x="3710" y="5192"/>
                  <a:pt x="3824" y="4896"/>
                  <a:pt x="3991" y="4708"/>
                </a:cubicBezTo>
                <a:cubicBezTo>
                  <a:pt x="4310" y="4348"/>
                  <a:pt x="4665" y="3529"/>
                  <a:pt x="4665" y="3153"/>
                </a:cubicBezTo>
                <a:cubicBezTo>
                  <a:pt x="4665" y="3016"/>
                  <a:pt x="4566" y="2667"/>
                  <a:pt x="4447" y="2376"/>
                </a:cubicBezTo>
                <a:cubicBezTo>
                  <a:pt x="4328" y="2085"/>
                  <a:pt x="4230" y="1649"/>
                  <a:pt x="4230" y="1406"/>
                </a:cubicBezTo>
                <a:cubicBezTo>
                  <a:pt x="4230" y="802"/>
                  <a:pt x="4017" y="632"/>
                  <a:pt x="3612" y="918"/>
                </a:cubicBezTo>
                <a:cubicBezTo>
                  <a:pt x="3307" y="1134"/>
                  <a:pt x="3244" y="1102"/>
                  <a:pt x="2984" y="580"/>
                </a:cubicBezTo>
                <a:cubicBezTo>
                  <a:pt x="2825" y="261"/>
                  <a:pt x="2632" y="0"/>
                  <a:pt x="2557" y="0"/>
                </a:cubicBezTo>
                <a:close/>
                <a:moveTo>
                  <a:pt x="13219" y="5931"/>
                </a:moveTo>
                <a:cubicBezTo>
                  <a:pt x="13197" y="5931"/>
                  <a:pt x="13040" y="6106"/>
                  <a:pt x="12871" y="6318"/>
                </a:cubicBezTo>
                <a:cubicBezTo>
                  <a:pt x="12556" y="6712"/>
                  <a:pt x="12499" y="6940"/>
                  <a:pt x="12652" y="7188"/>
                </a:cubicBezTo>
                <a:cubicBezTo>
                  <a:pt x="12702" y="7269"/>
                  <a:pt x="12738" y="8511"/>
                  <a:pt x="12738" y="10137"/>
                </a:cubicBezTo>
                <a:cubicBezTo>
                  <a:pt x="12738" y="13293"/>
                  <a:pt x="12835" y="13936"/>
                  <a:pt x="13373" y="14357"/>
                </a:cubicBezTo>
                <a:cubicBezTo>
                  <a:pt x="13527" y="14477"/>
                  <a:pt x="14798" y="14555"/>
                  <a:pt x="16226" y="14532"/>
                </a:cubicBezTo>
                <a:cubicBezTo>
                  <a:pt x="18706" y="14491"/>
                  <a:pt x="18812" y="14472"/>
                  <a:pt x="19053" y="14004"/>
                </a:cubicBezTo>
                <a:lnTo>
                  <a:pt x="19302" y="13517"/>
                </a:lnTo>
                <a:lnTo>
                  <a:pt x="19556" y="14004"/>
                </a:lnTo>
                <a:cubicBezTo>
                  <a:pt x="19752" y="14379"/>
                  <a:pt x="19937" y="14491"/>
                  <a:pt x="20363" y="14491"/>
                </a:cubicBezTo>
                <a:cubicBezTo>
                  <a:pt x="20876" y="14491"/>
                  <a:pt x="20932" y="14437"/>
                  <a:pt x="21168" y="13743"/>
                </a:cubicBezTo>
                <a:cubicBezTo>
                  <a:pt x="21377" y="13129"/>
                  <a:pt x="21421" y="12797"/>
                  <a:pt x="21421" y="11851"/>
                </a:cubicBezTo>
                <a:cubicBezTo>
                  <a:pt x="21421" y="10454"/>
                  <a:pt x="21242" y="9479"/>
                  <a:pt x="20902" y="9017"/>
                </a:cubicBezTo>
                <a:cubicBezTo>
                  <a:pt x="20575" y="8574"/>
                  <a:pt x="19973" y="8575"/>
                  <a:pt x="19648" y="9021"/>
                </a:cubicBezTo>
                <a:cubicBezTo>
                  <a:pt x="19474" y="9259"/>
                  <a:pt x="19366" y="9294"/>
                  <a:pt x="19304" y="9133"/>
                </a:cubicBezTo>
                <a:cubicBezTo>
                  <a:pt x="19090" y="8569"/>
                  <a:pt x="19031" y="8930"/>
                  <a:pt x="19062" y="10586"/>
                </a:cubicBezTo>
                <a:cubicBezTo>
                  <a:pt x="19091" y="12077"/>
                  <a:pt x="19073" y="12333"/>
                  <a:pt x="18907" y="12769"/>
                </a:cubicBezTo>
                <a:cubicBezTo>
                  <a:pt x="18684" y="13356"/>
                  <a:pt x="18140" y="13361"/>
                  <a:pt x="18201" y="12777"/>
                </a:cubicBezTo>
                <a:cubicBezTo>
                  <a:pt x="18220" y="12588"/>
                  <a:pt x="18253" y="12106"/>
                  <a:pt x="18274" y="11706"/>
                </a:cubicBezTo>
                <a:cubicBezTo>
                  <a:pt x="18377" y="9766"/>
                  <a:pt x="16929" y="8686"/>
                  <a:pt x="15609" y="9716"/>
                </a:cubicBezTo>
                <a:cubicBezTo>
                  <a:pt x="15280" y="9973"/>
                  <a:pt x="15121" y="10003"/>
                  <a:pt x="15054" y="9828"/>
                </a:cubicBezTo>
                <a:cubicBezTo>
                  <a:pt x="15003" y="9693"/>
                  <a:pt x="14787" y="9582"/>
                  <a:pt x="14574" y="9582"/>
                </a:cubicBezTo>
                <a:cubicBezTo>
                  <a:pt x="14188" y="9582"/>
                  <a:pt x="14188" y="9584"/>
                  <a:pt x="14351" y="10058"/>
                </a:cubicBezTo>
                <a:cubicBezTo>
                  <a:pt x="14470" y="10404"/>
                  <a:pt x="14515" y="10887"/>
                  <a:pt x="14516" y="11828"/>
                </a:cubicBezTo>
                <a:lnTo>
                  <a:pt x="14518" y="13119"/>
                </a:lnTo>
                <a:lnTo>
                  <a:pt x="14011" y="13189"/>
                </a:lnTo>
                <a:cubicBezTo>
                  <a:pt x="13713" y="13230"/>
                  <a:pt x="13454" y="13147"/>
                  <a:pt x="13382" y="12989"/>
                </a:cubicBezTo>
                <a:cubicBezTo>
                  <a:pt x="13286" y="12779"/>
                  <a:pt x="13259" y="11975"/>
                  <a:pt x="13259" y="9326"/>
                </a:cubicBezTo>
                <a:cubicBezTo>
                  <a:pt x="13259" y="7459"/>
                  <a:pt x="13241" y="5931"/>
                  <a:pt x="13219" y="5931"/>
                </a:cubicBezTo>
                <a:close/>
                <a:moveTo>
                  <a:pt x="10634" y="7482"/>
                </a:moveTo>
                <a:lnTo>
                  <a:pt x="9668" y="7571"/>
                </a:lnTo>
                <a:cubicBezTo>
                  <a:pt x="8583" y="7672"/>
                  <a:pt x="8177" y="8046"/>
                  <a:pt x="8083" y="9032"/>
                </a:cubicBezTo>
                <a:cubicBezTo>
                  <a:pt x="7949" y="10435"/>
                  <a:pt x="8368" y="11154"/>
                  <a:pt x="9352" y="11204"/>
                </a:cubicBezTo>
                <a:cubicBezTo>
                  <a:pt x="10233" y="11248"/>
                  <a:pt x="10585" y="11847"/>
                  <a:pt x="10269" y="12765"/>
                </a:cubicBezTo>
                <a:cubicBezTo>
                  <a:pt x="10122" y="13194"/>
                  <a:pt x="10008" y="13234"/>
                  <a:pt x="8977" y="13234"/>
                </a:cubicBezTo>
                <a:cubicBezTo>
                  <a:pt x="7558" y="13234"/>
                  <a:pt x="7530" y="13186"/>
                  <a:pt x="7530" y="10798"/>
                </a:cubicBezTo>
                <a:lnTo>
                  <a:pt x="7530" y="9118"/>
                </a:lnTo>
                <a:lnTo>
                  <a:pt x="7172" y="9597"/>
                </a:lnTo>
                <a:cubicBezTo>
                  <a:pt x="6908" y="9951"/>
                  <a:pt x="6840" y="10145"/>
                  <a:pt x="6912" y="10334"/>
                </a:cubicBezTo>
                <a:cubicBezTo>
                  <a:pt x="6965" y="10474"/>
                  <a:pt x="7010" y="11053"/>
                  <a:pt x="7012" y="11624"/>
                </a:cubicBezTo>
                <a:cubicBezTo>
                  <a:pt x="7016" y="12831"/>
                  <a:pt x="7160" y="13630"/>
                  <a:pt x="7452" y="14056"/>
                </a:cubicBezTo>
                <a:cubicBezTo>
                  <a:pt x="7758" y="14502"/>
                  <a:pt x="10143" y="14493"/>
                  <a:pt x="10473" y="14045"/>
                </a:cubicBezTo>
                <a:cubicBezTo>
                  <a:pt x="10945" y="13403"/>
                  <a:pt x="11042" y="11270"/>
                  <a:pt x="10626" y="10683"/>
                </a:cubicBezTo>
                <a:cubicBezTo>
                  <a:pt x="10522" y="10537"/>
                  <a:pt x="10091" y="10341"/>
                  <a:pt x="9668" y="10248"/>
                </a:cubicBezTo>
                <a:cubicBezTo>
                  <a:pt x="8730" y="10043"/>
                  <a:pt x="8477" y="9625"/>
                  <a:pt x="8832" y="8857"/>
                </a:cubicBezTo>
                <a:cubicBezTo>
                  <a:pt x="9026" y="8437"/>
                  <a:pt x="9128" y="8399"/>
                  <a:pt x="9799" y="8512"/>
                </a:cubicBezTo>
                <a:cubicBezTo>
                  <a:pt x="10549" y="8638"/>
                  <a:pt x="10550" y="8639"/>
                  <a:pt x="10592" y="8062"/>
                </a:cubicBezTo>
                <a:lnTo>
                  <a:pt x="10634" y="7482"/>
                </a:lnTo>
                <a:close/>
                <a:moveTo>
                  <a:pt x="12149" y="9356"/>
                </a:moveTo>
                <a:cubicBezTo>
                  <a:pt x="12136" y="9356"/>
                  <a:pt x="11965" y="9568"/>
                  <a:pt x="11772" y="9828"/>
                </a:cubicBezTo>
                <a:cubicBezTo>
                  <a:pt x="11451" y="10258"/>
                  <a:pt x="11432" y="10334"/>
                  <a:pt x="11551" y="10683"/>
                </a:cubicBezTo>
                <a:cubicBezTo>
                  <a:pt x="11652" y="10980"/>
                  <a:pt x="11671" y="11431"/>
                  <a:pt x="11634" y="12665"/>
                </a:cubicBezTo>
                <a:cubicBezTo>
                  <a:pt x="11608" y="13544"/>
                  <a:pt x="11549" y="14390"/>
                  <a:pt x="11501" y="14547"/>
                </a:cubicBezTo>
                <a:cubicBezTo>
                  <a:pt x="11454" y="14703"/>
                  <a:pt x="11264" y="14833"/>
                  <a:pt x="11078" y="14833"/>
                </a:cubicBezTo>
                <a:cubicBezTo>
                  <a:pt x="10800" y="14833"/>
                  <a:pt x="10742" y="14909"/>
                  <a:pt x="10742" y="15287"/>
                </a:cubicBezTo>
                <a:cubicBezTo>
                  <a:pt x="10742" y="15686"/>
                  <a:pt x="10800" y="15744"/>
                  <a:pt x="11210" y="15744"/>
                </a:cubicBezTo>
                <a:cubicBezTo>
                  <a:pt x="11541" y="15744"/>
                  <a:pt x="11737" y="15617"/>
                  <a:pt x="11882" y="15309"/>
                </a:cubicBezTo>
                <a:cubicBezTo>
                  <a:pt x="12072" y="14906"/>
                  <a:pt x="12091" y="14670"/>
                  <a:pt x="12131" y="12115"/>
                </a:cubicBezTo>
                <a:cubicBezTo>
                  <a:pt x="12155" y="10597"/>
                  <a:pt x="12163" y="9355"/>
                  <a:pt x="12149" y="9356"/>
                </a:cubicBezTo>
                <a:close/>
                <a:moveTo>
                  <a:pt x="8600" y="15287"/>
                </a:moveTo>
                <a:cubicBezTo>
                  <a:pt x="8409" y="15287"/>
                  <a:pt x="8328" y="15714"/>
                  <a:pt x="8455" y="16049"/>
                </a:cubicBezTo>
                <a:cubicBezTo>
                  <a:pt x="8549" y="16295"/>
                  <a:pt x="8716" y="16222"/>
                  <a:pt x="8820" y="15893"/>
                </a:cubicBezTo>
                <a:cubicBezTo>
                  <a:pt x="8942" y="15508"/>
                  <a:pt x="8861" y="15287"/>
                  <a:pt x="8600" y="15287"/>
                </a:cubicBezTo>
                <a:close/>
                <a:moveTo>
                  <a:pt x="9382" y="15287"/>
                </a:moveTo>
                <a:cubicBezTo>
                  <a:pt x="9168" y="15287"/>
                  <a:pt x="9098" y="15848"/>
                  <a:pt x="9287" y="16049"/>
                </a:cubicBezTo>
                <a:cubicBezTo>
                  <a:pt x="9462" y="16235"/>
                  <a:pt x="9499" y="16215"/>
                  <a:pt x="9601" y="15893"/>
                </a:cubicBezTo>
                <a:cubicBezTo>
                  <a:pt x="9723" y="15508"/>
                  <a:pt x="9643" y="15287"/>
                  <a:pt x="9382" y="15287"/>
                </a:cubicBezTo>
                <a:close/>
                <a:moveTo>
                  <a:pt x="6661" y="17570"/>
                </a:moveTo>
                <a:lnTo>
                  <a:pt x="6661" y="18823"/>
                </a:lnTo>
                <a:lnTo>
                  <a:pt x="6661" y="20080"/>
                </a:lnTo>
                <a:lnTo>
                  <a:pt x="14041" y="20080"/>
                </a:lnTo>
                <a:lnTo>
                  <a:pt x="21421" y="20080"/>
                </a:lnTo>
                <a:lnTo>
                  <a:pt x="21421" y="18823"/>
                </a:lnTo>
                <a:lnTo>
                  <a:pt x="21421" y="17570"/>
                </a:lnTo>
                <a:lnTo>
                  <a:pt x="14041" y="17570"/>
                </a:lnTo>
                <a:lnTo>
                  <a:pt x="6661" y="1757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02" name="EasyPay-Logo.png" descr="EasyPay-Log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729818" y="396949"/>
            <a:ext cx="6939237" cy="3903321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Pay…"/>
          <p:cNvSpPr txBox="1"/>
          <p:nvPr/>
        </p:nvSpPr>
        <p:spPr>
          <a:xfrm>
            <a:off x="1700997" y="2844421"/>
            <a:ext cx="6280786" cy="5829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52350" dir="5520000">
              <a:srgbClr val="FFFFFF">
                <a:alpha val="72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1" sz="15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pPr>
            <a:r>
              <a:t>Pay </a:t>
            </a:r>
          </a:p>
          <a:p>
            <a:pPr>
              <a:lnSpc>
                <a:spcPct val="120000"/>
              </a:lnSpc>
              <a:defRPr b="1" sz="15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pPr>
            <a:r>
              <a:t>Online</a:t>
            </a:r>
          </a:p>
        </p:txBody>
      </p:sp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0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Class="entr" nodeType="afterEffect" presetSubtype="0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Class="entr" nodeType="afterEffect" presetSubtype="0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Class="entr" nodeType="afterEffect" presetSubtype="0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Class="entr" nodeType="afterEffect" presetSubtype="0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8" grpId="3"/>
      <p:bldP build="whole" bldLvl="1" animBg="1" rev="0" advAuto="0" spid="402" grpId="2"/>
      <p:bldP build="whole" bldLvl="1" animBg="1" rev="0" advAuto="0" spid="399" grpId="4"/>
      <p:bldP build="whole" bldLvl="1" animBg="1" rev="0" advAuto="0" spid="401" grpId="6"/>
      <p:bldP build="whole" bldLvl="1" animBg="1" rev="0" advAuto="0" spid="403" grpId="1"/>
      <p:bldP build="whole" bldLvl="1" animBg="1" rev="0" advAuto="0" spid="400" grpId="5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0c675a8e1061478d2b7b21b330093444.gif" descr="0c675a8e1061478d2b7b21b330093444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86977" y="1761894"/>
            <a:ext cx="11980119" cy="8985090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Building…"/>
          <p:cNvSpPr txBox="1"/>
          <p:nvPr/>
        </p:nvSpPr>
        <p:spPr>
          <a:xfrm>
            <a:off x="1261089" y="2502532"/>
            <a:ext cx="8625841" cy="5829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52350" dir="5520000">
              <a:srgbClr val="FFFFFF">
                <a:alpha val="72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1" sz="15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pPr>
            <a:r>
              <a:t>Building </a:t>
            </a:r>
          </a:p>
          <a:p>
            <a:pPr>
              <a:lnSpc>
                <a:spcPct val="120000"/>
              </a:lnSpc>
              <a:defRPr b="1" sz="15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pPr>
            <a:r>
              <a:t>Chat BOT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logo-0٣.png" descr="logo-0٣.png"/>
          <p:cNvPicPr>
            <a:picLocks noChangeAspect="1"/>
          </p:cNvPicPr>
          <p:nvPr/>
        </p:nvPicPr>
        <p:blipFill>
          <a:blip r:embed="rId2">
            <a:extLst/>
          </a:blip>
          <a:srcRect l="38294" t="26424" r="38331" b="39299"/>
          <a:stretch>
            <a:fillRect/>
          </a:stretch>
        </p:blipFill>
        <p:spPr>
          <a:xfrm>
            <a:off x="1660451" y="423759"/>
            <a:ext cx="11897014" cy="12335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1" h="21563" fill="norm" stroke="1" extrusionOk="0">
                <a:moveTo>
                  <a:pt x="10577" y="1"/>
                </a:moveTo>
                <a:cubicBezTo>
                  <a:pt x="9029" y="31"/>
                  <a:pt x="7510" y="595"/>
                  <a:pt x="6338" y="1661"/>
                </a:cubicBezTo>
                <a:cubicBezTo>
                  <a:pt x="5197" y="2699"/>
                  <a:pt x="4512" y="4022"/>
                  <a:pt x="4318" y="5567"/>
                </a:cubicBezTo>
                <a:lnTo>
                  <a:pt x="4244" y="6152"/>
                </a:lnTo>
                <a:lnTo>
                  <a:pt x="2741" y="6211"/>
                </a:lnTo>
                <a:cubicBezTo>
                  <a:pt x="1905" y="6244"/>
                  <a:pt x="1127" y="6334"/>
                  <a:pt x="986" y="6412"/>
                </a:cubicBezTo>
                <a:cubicBezTo>
                  <a:pt x="421" y="6724"/>
                  <a:pt x="377" y="7033"/>
                  <a:pt x="155" y="12307"/>
                </a:cubicBezTo>
                <a:cubicBezTo>
                  <a:pt x="40" y="15051"/>
                  <a:pt x="-25" y="17601"/>
                  <a:pt x="10" y="17971"/>
                </a:cubicBezTo>
                <a:cubicBezTo>
                  <a:pt x="155" y="19524"/>
                  <a:pt x="1259" y="20847"/>
                  <a:pt x="2871" y="21399"/>
                </a:cubicBezTo>
                <a:cubicBezTo>
                  <a:pt x="3334" y="21558"/>
                  <a:pt x="4359" y="21578"/>
                  <a:pt x="10853" y="21556"/>
                </a:cubicBezTo>
                <a:lnTo>
                  <a:pt x="18303" y="21531"/>
                </a:lnTo>
                <a:lnTo>
                  <a:pt x="18979" y="21223"/>
                </a:lnTo>
                <a:cubicBezTo>
                  <a:pt x="20219" y="20659"/>
                  <a:pt x="21041" y="19693"/>
                  <a:pt x="21375" y="18408"/>
                </a:cubicBezTo>
                <a:cubicBezTo>
                  <a:pt x="21575" y="17636"/>
                  <a:pt x="21196" y="7787"/>
                  <a:pt x="20939" y="7084"/>
                </a:cubicBezTo>
                <a:cubicBezTo>
                  <a:pt x="20680" y="6375"/>
                  <a:pt x="20438" y="6279"/>
                  <a:pt x="18732" y="6211"/>
                </a:cubicBezTo>
                <a:lnTo>
                  <a:pt x="18686" y="6209"/>
                </a:lnTo>
                <a:cubicBezTo>
                  <a:pt x="18270" y="6208"/>
                  <a:pt x="17965" y="6199"/>
                  <a:pt x="17746" y="6173"/>
                </a:cubicBezTo>
                <a:lnTo>
                  <a:pt x="17238" y="6152"/>
                </a:lnTo>
                <a:lnTo>
                  <a:pt x="17093" y="5337"/>
                </a:lnTo>
                <a:cubicBezTo>
                  <a:pt x="16892" y="4202"/>
                  <a:pt x="16515" y="3303"/>
                  <a:pt x="15910" y="2514"/>
                </a:cubicBezTo>
                <a:cubicBezTo>
                  <a:pt x="15264" y="1673"/>
                  <a:pt x="15000" y="1439"/>
                  <a:pt x="14098" y="914"/>
                </a:cubicBezTo>
                <a:cubicBezTo>
                  <a:pt x="13006" y="277"/>
                  <a:pt x="11782" y="-22"/>
                  <a:pt x="10577" y="1"/>
                </a:cubicBezTo>
                <a:close/>
                <a:moveTo>
                  <a:pt x="10733" y="2543"/>
                </a:moveTo>
                <a:cubicBezTo>
                  <a:pt x="11670" y="2544"/>
                  <a:pt x="11895" y="2584"/>
                  <a:pt x="12420" y="2852"/>
                </a:cubicBezTo>
                <a:cubicBezTo>
                  <a:pt x="13545" y="3426"/>
                  <a:pt x="14453" y="4640"/>
                  <a:pt x="14540" y="5686"/>
                </a:cubicBezTo>
                <a:lnTo>
                  <a:pt x="14578" y="6152"/>
                </a:lnTo>
                <a:lnTo>
                  <a:pt x="10760" y="6184"/>
                </a:lnTo>
                <a:cubicBezTo>
                  <a:pt x="6492" y="6218"/>
                  <a:pt x="6707" y="6263"/>
                  <a:pt x="6952" y="5379"/>
                </a:cubicBezTo>
                <a:cubicBezTo>
                  <a:pt x="7164" y="4616"/>
                  <a:pt x="7473" y="4107"/>
                  <a:pt x="8049" y="3572"/>
                </a:cubicBezTo>
                <a:cubicBezTo>
                  <a:pt x="8932" y="2753"/>
                  <a:pt x="9482" y="2543"/>
                  <a:pt x="10733" y="254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13" name="Screen Shot 2023-06-01 at 11.38.29 PM.png" descr="Screen Shot 2023-06-01 at 11.38.2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7102" y="4084430"/>
            <a:ext cx="5597207" cy="7929376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Store"/>
          <p:cNvSpPr txBox="1"/>
          <p:nvPr/>
        </p:nvSpPr>
        <p:spPr>
          <a:xfrm>
            <a:off x="4507809" y="5991161"/>
            <a:ext cx="6202300" cy="3403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152350" dir="5520000">
              <a:srgbClr val="000000">
                <a:alpha val="72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1" sz="19000">
                <a:solidFill>
                  <a:srgbClr val="FBFBFB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Store</a:t>
            </a:r>
          </a:p>
        </p:txBody>
      </p:sp>
      <p:pic>
        <p:nvPicPr>
          <p:cNvPr id="415" name="102470668-craftsman-tool-icon-set-technician-tool-sign-and-symbol-vector-illustration.jpeg" descr="102470668-craftsman-tool-icon-set-technician-tool-sign-and-symbol-vector-illustration.jpeg"/>
          <p:cNvPicPr>
            <a:picLocks noChangeAspect="1"/>
          </p:cNvPicPr>
          <p:nvPr/>
        </p:nvPicPr>
        <p:blipFill>
          <a:blip r:embed="rId4">
            <a:extLst/>
          </a:blip>
          <a:srcRect l="12181" t="22820" r="12134" b="22822"/>
          <a:stretch>
            <a:fillRect/>
          </a:stretch>
        </p:blipFill>
        <p:spPr>
          <a:xfrm>
            <a:off x="4037464" y="9668754"/>
            <a:ext cx="7142990" cy="2565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305" fill="norm" stroke="1" extrusionOk="0">
                <a:moveTo>
                  <a:pt x="19994" y="0"/>
                </a:moveTo>
                <a:cubicBezTo>
                  <a:pt x="19863" y="0"/>
                  <a:pt x="19690" y="592"/>
                  <a:pt x="19456" y="1846"/>
                </a:cubicBezTo>
                <a:lnTo>
                  <a:pt x="19247" y="2970"/>
                </a:lnTo>
                <a:lnTo>
                  <a:pt x="19249" y="5165"/>
                </a:lnTo>
                <a:cubicBezTo>
                  <a:pt x="19253" y="7851"/>
                  <a:pt x="19313" y="9188"/>
                  <a:pt x="19501" y="10815"/>
                </a:cubicBezTo>
                <a:cubicBezTo>
                  <a:pt x="19712" y="12643"/>
                  <a:pt x="19706" y="12541"/>
                  <a:pt x="19742" y="15539"/>
                </a:cubicBezTo>
                <a:cubicBezTo>
                  <a:pt x="19780" y="18694"/>
                  <a:pt x="19802" y="19141"/>
                  <a:pt x="19919" y="19313"/>
                </a:cubicBezTo>
                <a:cubicBezTo>
                  <a:pt x="19986" y="19412"/>
                  <a:pt x="19999" y="19541"/>
                  <a:pt x="19988" y="19989"/>
                </a:cubicBezTo>
                <a:cubicBezTo>
                  <a:pt x="19977" y="20458"/>
                  <a:pt x="19961" y="20547"/>
                  <a:pt x="19879" y="20579"/>
                </a:cubicBezTo>
                <a:cubicBezTo>
                  <a:pt x="19804" y="20608"/>
                  <a:pt x="19783" y="20693"/>
                  <a:pt x="19783" y="20961"/>
                </a:cubicBezTo>
                <a:lnTo>
                  <a:pt x="19783" y="21304"/>
                </a:lnTo>
                <a:lnTo>
                  <a:pt x="20105" y="21304"/>
                </a:lnTo>
                <a:lnTo>
                  <a:pt x="20426" y="21304"/>
                </a:lnTo>
                <a:lnTo>
                  <a:pt x="20426" y="20961"/>
                </a:lnTo>
                <a:cubicBezTo>
                  <a:pt x="20426" y="20693"/>
                  <a:pt x="20404" y="20608"/>
                  <a:pt x="20329" y="20579"/>
                </a:cubicBezTo>
                <a:cubicBezTo>
                  <a:pt x="20247" y="20547"/>
                  <a:pt x="20231" y="20457"/>
                  <a:pt x="20220" y="19979"/>
                </a:cubicBezTo>
                <a:cubicBezTo>
                  <a:pt x="20210" y="19557"/>
                  <a:pt x="20224" y="19402"/>
                  <a:pt x="20274" y="19349"/>
                </a:cubicBezTo>
                <a:cubicBezTo>
                  <a:pt x="20316" y="19306"/>
                  <a:pt x="20340" y="19134"/>
                  <a:pt x="20340" y="18894"/>
                </a:cubicBezTo>
                <a:cubicBezTo>
                  <a:pt x="20340" y="18683"/>
                  <a:pt x="20369" y="18441"/>
                  <a:pt x="20405" y="18360"/>
                </a:cubicBezTo>
                <a:cubicBezTo>
                  <a:pt x="20452" y="18253"/>
                  <a:pt x="20468" y="17970"/>
                  <a:pt x="20468" y="17292"/>
                </a:cubicBezTo>
                <a:cubicBezTo>
                  <a:pt x="20468" y="16556"/>
                  <a:pt x="20491" y="16229"/>
                  <a:pt x="20579" y="15687"/>
                </a:cubicBezTo>
                <a:cubicBezTo>
                  <a:pt x="20683" y="15042"/>
                  <a:pt x="20692" y="15021"/>
                  <a:pt x="20752" y="15242"/>
                </a:cubicBezTo>
                <a:cubicBezTo>
                  <a:pt x="20854" y="15621"/>
                  <a:pt x="21012" y="17138"/>
                  <a:pt x="21136" y="18927"/>
                </a:cubicBezTo>
                <a:cubicBezTo>
                  <a:pt x="21243" y="20481"/>
                  <a:pt x="21342" y="21185"/>
                  <a:pt x="21454" y="21185"/>
                </a:cubicBezTo>
                <a:cubicBezTo>
                  <a:pt x="21472" y="21185"/>
                  <a:pt x="21431" y="20460"/>
                  <a:pt x="21364" y="19570"/>
                </a:cubicBezTo>
                <a:cubicBezTo>
                  <a:pt x="21168" y="16992"/>
                  <a:pt x="21070" y="14899"/>
                  <a:pt x="21071" y="13360"/>
                </a:cubicBezTo>
                <a:cubicBezTo>
                  <a:pt x="21071" y="11865"/>
                  <a:pt x="21075" y="11820"/>
                  <a:pt x="21391" y="8241"/>
                </a:cubicBezTo>
                <a:cubicBezTo>
                  <a:pt x="21503" y="6978"/>
                  <a:pt x="21595" y="5779"/>
                  <a:pt x="21598" y="5574"/>
                </a:cubicBezTo>
                <a:cubicBezTo>
                  <a:pt x="21600" y="5347"/>
                  <a:pt x="21557" y="5027"/>
                  <a:pt x="21486" y="4750"/>
                </a:cubicBezTo>
                <a:cubicBezTo>
                  <a:pt x="21422" y="4501"/>
                  <a:pt x="21322" y="4109"/>
                  <a:pt x="21263" y="3880"/>
                </a:cubicBezTo>
                <a:cubicBezTo>
                  <a:pt x="21194" y="3611"/>
                  <a:pt x="21131" y="3107"/>
                  <a:pt x="21088" y="2459"/>
                </a:cubicBezTo>
                <a:cubicBezTo>
                  <a:pt x="21015" y="1386"/>
                  <a:pt x="20893" y="664"/>
                  <a:pt x="20737" y="382"/>
                </a:cubicBezTo>
                <a:lnTo>
                  <a:pt x="20641" y="208"/>
                </a:lnTo>
                <a:lnTo>
                  <a:pt x="20640" y="1312"/>
                </a:lnTo>
                <a:cubicBezTo>
                  <a:pt x="20639" y="3120"/>
                  <a:pt x="20607" y="3581"/>
                  <a:pt x="20438" y="4120"/>
                </a:cubicBezTo>
                <a:lnTo>
                  <a:pt x="20291" y="4592"/>
                </a:lnTo>
                <a:lnTo>
                  <a:pt x="20162" y="4341"/>
                </a:lnTo>
                <a:cubicBezTo>
                  <a:pt x="20092" y="4203"/>
                  <a:pt x="20003" y="3921"/>
                  <a:pt x="19967" y="3712"/>
                </a:cubicBezTo>
                <a:cubicBezTo>
                  <a:pt x="19906" y="3362"/>
                  <a:pt x="19909" y="3207"/>
                  <a:pt x="19992" y="1853"/>
                </a:cubicBezTo>
                <a:cubicBezTo>
                  <a:pt x="20104" y="30"/>
                  <a:pt x="20104" y="0"/>
                  <a:pt x="19994" y="0"/>
                </a:cubicBezTo>
                <a:close/>
                <a:moveTo>
                  <a:pt x="755" y="49"/>
                </a:moveTo>
                <a:cubicBezTo>
                  <a:pt x="738" y="41"/>
                  <a:pt x="721" y="129"/>
                  <a:pt x="706" y="320"/>
                </a:cubicBezTo>
                <a:cubicBezTo>
                  <a:pt x="692" y="500"/>
                  <a:pt x="670" y="754"/>
                  <a:pt x="656" y="883"/>
                </a:cubicBezTo>
                <a:cubicBezTo>
                  <a:pt x="641" y="1013"/>
                  <a:pt x="618" y="3292"/>
                  <a:pt x="604" y="5947"/>
                </a:cubicBezTo>
                <a:lnTo>
                  <a:pt x="580" y="10769"/>
                </a:lnTo>
                <a:lnTo>
                  <a:pt x="394" y="10809"/>
                </a:lnTo>
                <a:cubicBezTo>
                  <a:pt x="280" y="10831"/>
                  <a:pt x="200" y="10911"/>
                  <a:pt x="185" y="11020"/>
                </a:cubicBezTo>
                <a:cubicBezTo>
                  <a:pt x="172" y="11116"/>
                  <a:pt x="192" y="11631"/>
                  <a:pt x="231" y="12163"/>
                </a:cubicBezTo>
                <a:cubicBezTo>
                  <a:pt x="311" y="13266"/>
                  <a:pt x="292" y="13927"/>
                  <a:pt x="110" y="16303"/>
                </a:cubicBezTo>
                <a:cubicBezTo>
                  <a:pt x="37" y="17255"/>
                  <a:pt x="1" y="18092"/>
                  <a:pt x="0" y="18868"/>
                </a:cubicBezTo>
                <a:cubicBezTo>
                  <a:pt x="0" y="20336"/>
                  <a:pt x="58" y="20755"/>
                  <a:pt x="309" y="21076"/>
                </a:cubicBezTo>
                <a:cubicBezTo>
                  <a:pt x="455" y="21265"/>
                  <a:pt x="560" y="21305"/>
                  <a:pt x="818" y="21271"/>
                </a:cubicBezTo>
                <a:cubicBezTo>
                  <a:pt x="1193" y="21221"/>
                  <a:pt x="1384" y="20976"/>
                  <a:pt x="1468" y="20430"/>
                </a:cubicBezTo>
                <a:cubicBezTo>
                  <a:pt x="1568" y="19784"/>
                  <a:pt x="1533" y="17681"/>
                  <a:pt x="1395" y="15951"/>
                </a:cubicBezTo>
                <a:cubicBezTo>
                  <a:pt x="1266" y="14344"/>
                  <a:pt x="1241" y="13113"/>
                  <a:pt x="1307" y="11629"/>
                </a:cubicBezTo>
                <a:lnTo>
                  <a:pt x="1342" y="10845"/>
                </a:lnTo>
                <a:lnTo>
                  <a:pt x="1154" y="10809"/>
                </a:lnTo>
                <a:lnTo>
                  <a:pt x="966" y="10769"/>
                </a:lnTo>
                <a:lnTo>
                  <a:pt x="954" y="6309"/>
                </a:lnTo>
                <a:cubicBezTo>
                  <a:pt x="948" y="3850"/>
                  <a:pt x="926" y="1789"/>
                  <a:pt x="904" y="1717"/>
                </a:cubicBezTo>
                <a:cubicBezTo>
                  <a:pt x="883" y="1646"/>
                  <a:pt x="851" y="1256"/>
                  <a:pt x="834" y="850"/>
                </a:cubicBezTo>
                <a:cubicBezTo>
                  <a:pt x="814" y="343"/>
                  <a:pt x="784" y="63"/>
                  <a:pt x="755" y="49"/>
                </a:cubicBezTo>
                <a:close/>
                <a:moveTo>
                  <a:pt x="3690" y="119"/>
                </a:moveTo>
                <a:lnTo>
                  <a:pt x="3690" y="1707"/>
                </a:lnTo>
                <a:lnTo>
                  <a:pt x="3690" y="3296"/>
                </a:lnTo>
                <a:lnTo>
                  <a:pt x="3948" y="3296"/>
                </a:lnTo>
                <a:cubicBezTo>
                  <a:pt x="4094" y="3296"/>
                  <a:pt x="4205" y="3245"/>
                  <a:pt x="4205" y="3178"/>
                </a:cubicBezTo>
                <a:cubicBezTo>
                  <a:pt x="4205" y="2935"/>
                  <a:pt x="4485" y="2591"/>
                  <a:pt x="4683" y="2591"/>
                </a:cubicBezTo>
                <a:cubicBezTo>
                  <a:pt x="4916" y="2590"/>
                  <a:pt x="5042" y="2823"/>
                  <a:pt x="5234" y="3603"/>
                </a:cubicBezTo>
                <a:lnTo>
                  <a:pt x="5364" y="4134"/>
                </a:lnTo>
                <a:lnTo>
                  <a:pt x="5364" y="7341"/>
                </a:lnTo>
                <a:cubicBezTo>
                  <a:pt x="5364" y="10739"/>
                  <a:pt x="5359" y="10832"/>
                  <a:pt x="5162" y="10832"/>
                </a:cubicBezTo>
                <a:cubicBezTo>
                  <a:pt x="5016" y="10832"/>
                  <a:pt x="5000" y="11082"/>
                  <a:pt x="5084" y="12140"/>
                </a:cubicBezTo>
                <a:cubicBezTo>
                  <a:pt x="5169" y="13227"/>
                  <a:pt x="5160" y="13581"/>
                  <a:pt x="4974" y="16149"/>
                </a:cubicBezTo>
                <a:cubicBezTo>
                  <a:pt x="4800" y="18552"/>
                  <a:pt x="4810" y="20402"/>
                  <a:pt x="5000" y="20833"/>
                </a:cubicBezTo>
                <a:cubicBezTo>
                  <a:pt x="5034" y="20912"/>
                  <a:pt x="5135" y="21049"/>
                  <a:pt x="5224" y="21136"/>
                </a:cubicBezTo>
                <a:cubicBezTo>
                  <a:pt x="5599" y="21503"/>
                  <a:pt x="6143" y="21241"/>
                  <a:pt x="6291" y="20622"/>
                </a:cubicBezTo>
                <a:cubicBezTo>
                  <a:pt x="6430" y="20040"/>
                  <a:pt x="6422" y="18341"/>
                  <a:pt x="6270" y="16284"/>
                </a:cubicBezTo>
                <a:cubicBezTo>
                  <a:pt x="6086" y="13774"/>
                  <a:pt x="6070" y="13161"/>
                  <a:pt x="6155" y="12134"/>
                </a:cubicBezTo>
                <a:cubicBezTo>
                  <a:pt x="6242" y="11088"/>
                  <a:pt x="6220" y="10857"/>
                  <a:pt x="6038" y="10809"/>
                </a:cubicBezTo>
                <a:lnTo>
                  <a:pt x="5901" y="10769"/>
                </a:lnTo>
                <a:lnTo>
                  <a:pt x="5889" y="7473"/>
                </a:lnTo>
                <a:lnTo>
                  <a:pt x="5878" y="4176"/>
                </a:lnTo>
                <a:lnTo>
                  <a:pt x="5996" y="3534"/>
                </a:lnTo>
                <a:cubicBezTo>
                  <a:pt x="6159" y="2652"/>
                  <a:pt x="6348" y="2313"/>
                  <a:pt x="6624" y="2400"/>
                </a:cubicBezTo>
                <a:cubicBezTo>
                  <a:pt x="6884" y="2482"/>
                  <a:pt x="7125" y="2870"/>
                  <a:pt x="7401" y="3642"/>
                </a:cubicBezTo>
                <a:cubicBezTo>
                  <a:pt x="7627" y="4278"/>
                  <a:pt x="7682" y="4339"/>
                  <a:pt x="7765" y="4064"/>
                </a:cubicBezTo>
                <a:cubicBezTo>
                  <a:pt x="7872" y="3713"/>
                  <a:pt x="7365" y="1792"/>
                  <a:pt x="6978" y="1078"/>
                </a:cubicBezTo>
                <a:cubicBezTo>
                  <a:pt x="6881" y="899"/>
                  <a:pt x="6680" y="609"/>
                  <a:pt x="6531" y="435"/>
                </a:cubicBezTo>
                <a:cubicBezTo>
                  <a:pt x="6283" y="146"/>
                  <a:pt x="6211" y="119"/>
                  <a:pt x="5704" y="119"/>
                </a:cubicBezTo>
                <a:cubicBezTo>
                  <a:pt x="5151" y="119"/>
                  <a:pt x="5147" y="122"/>
                  <a:pt x="4966" y="485"/>
                </a:cubicBezTo>
                <a:cubicBezTo>
                  <a:pt x="4806" y="803"/>
                  <a:pt x="4758" y="839"/>
                  <a:pt x="4572" y="791"/>
                </a:cubicBezTo>
                <a:cubicBezTo>
                  <a:pt x="4411" y="750"/>
                  <a:pt x="4338" y="663"/>
                  <a:pt x="4264" y="429"/>
                </a:cubicBezTo>
                <a:cubicBezTo>
                  <a:pt x="4181" y="164"/>
                  <a:pt x="4133" y="119"/>
                  <a:pt x="3929" y="119"/>
                </a:cubicBezTo>
                <a:lnTo>
                  <a:pt x="3690" y="119"/>
                </a:lnTo>
                <a:close/>
                <a:moveTo>
                  <a:pt x="11105" y="356"/>
                </a:moveTo>
                <a:cubicBezTo>
                  <a:pt x="11086" y="356"/>
                  <a:pt x="11071" y="750"/>
                  <a:pt x="11071" y="1233"/>
                </a:cubicBezTo>
                <a:cubicBezTo>
                  <a:pt x="11071" y="2012"/>
                  <a:pt x="11083" y="2142"/>
                  <a:pt x="11178" y="2403"/>
                </a:cubicBezTo>
                <a:cubicBezTo>
                  <a:pt x="11321" y="2794"/>
                  <a:pt x="11328" y="3570"/>
                  <a:pt x="11193" y="3965"/>
                </a:cubicBezTo>
                <a:cubicBezTo>
                  <a:pt x="11114" y="4195"/>
                  <a:pt x="11110" y="4239"/>
                  <a:pt x="11170" y="4239"/>
                </a:cubicBezTo>
                <a:cubicBezTo>
                  <a:pt x="11209" y="4239"/>
                  <a:pt x="11305" y="4396"/>
                  <a:pt x="11382" y="4588"/>
                </a:cubicBezTo>
                <a:cubicBezTo>
                  <a:pt x="11459" y="4781"/>
                  <a:pt x="11524" y="4939"/>
                  <a:pt x="11527" y="4941"/>
                </a:cubicBezTo>
                <a:cubicBezTo>
                  <a:pt x="11545" y="4953"/>
                  <a:pt x="11485" y="3685"/>
                  <a:pt x="11430" y="2891"/>
                </a:cubicBezTo>
                <a:cubicBezTo>
                  <a:pt x="11362" y="1911"/>
                  <a:pt x="11163" y="356"/>
                  <a:pt x="11105" y="356"/>
                </a:cubicBezTo>
                <a:close/>
                <a:moveTo>
                  <a:pt x="15893" y="379"/>
                </a:moveTo>
                <a:cubicBezTo>
                  <a:pt x="15880" y="375"/>
                  <a:pt x="15869" y="375"/>
                  <a:pt x="15861" y="382"/>
                </a:cubicBezTo>
                <a:cubicBezTo>
                  <a:pt x="15802" y="434"/>
                  <a:pt x="15832" y="756"/>
                  <a:pt x="15942" y="1414"/>
                </a:cubicBezTo>
                <a:cubicBezTo>
                  <a:pt x="16023" y="1899"/>
                  <a:pt x="16092" y="2380"/>
                  <a:pt x="16092" y="2482"/>
                </a:cubicBezTo>
                <a:cubicBezTo>
                  <a:pt x="16094" y="2842"/>
                  <a:pt x="15893" y="3171"/>
                  <a:pt x="15341" y="3718"/>
                </a:cubicBezTo>
                <a:cubicBezTo>
                  <a:pt x="15034" y="4023"/>
                  <a:pt x="14756" y="4339"/>
                  <a:pt x="14724" y="4420"/>
                </a:cubicBezTo>
                <a:cubicBezTo>
                  <a:pt x="14675" y="4544"/>
                  <a:pt x="14695" y="4653"/>
                  <a:pt x="14837" y="5080"/>
                </a:cubicBezTo>
                <a:cubicBezTo>
                  <a:pt x="14937" y="5380"/>
                  <a:pt x="15047" y="5897"/>
                  <a:pt x="15105" y="6329"/>
                </a:cubicBezTo>
                <a:lnTo>
                  <a:pt x="15203" y="7064"/>
                </a:lnTo>
                <a:lnTo>
                  <a:pt x="15615" y="7064"/>
                </a:lnTo>
                <a:lnTo>
                  <a:pt x="16027" y="7064"/>
                </a:lnTo>
                <a:lnTo>
                  <a:pt x="16362" y="5413"/>
                </a:lnTo>
                <a:cubicBezTo>
                  <a:pt x="16741" y="3547"/>
                  <a:pt x="16800" y="2937"/>
                  <a:pt x="16672" y="2199"/>
                </a:cubicBezTo>
                <a:cubicBezTo>
                  <a:pt x="16578" y="1657"/>
                  <a:pt x="16300" y="912"/>
                  <a:pt x="16063" y="567"/>
                </a:cubicBezTo>
                <a:cubicBezTo>
                  <a:pt x="15988" y="457"/>
                  <a:pt x="15931" y="392"/>
                  <a:pt x="15893" y="379"/>
                </a:cubicBezTo>
                <a:close/>
                <a:moveTo>
                  <a:pt x="10911" y="425"/>
                </a:moveTo>
                <a:cubicBezTo>
                  <a:pt x="10902" y="437"/>
                  <a:pt x="10890" y="474"/>
                  <a:pt x="10876" y="527"/>
                </a:cubicBezTo>
                <a:cubicBezTo>
                  <a:pt x="10780" y="875"/>
                  <a:pt x="10569" y="2783"/>
                  <a:pt x="10535" y="3616"/>
                </a:cubicBezTo>
                <a:cubicBezTo>
                  <a:pt x="10518" y="4018"/>
                  <a:pt x="10519" y="4804"/>
                  <a:pt x="10536" y="5363"/>
                </a:cubicBezTo>
                <a:cubicBezTo>
                  <a:pt x="10574" y="6607"/>
                  <a:pt x="10657" y="6945"/>
                  <a:pt x="10947" y="7051"/>
                </a:cubicBezTo>
                <a:cubicBezTo>
                  <a:pt x="11103" y="7108"/>
                  <a:pt x="11138" y="7170"/>
                  <a:pt x="11149" y="7394"/>
                </a:cubicBezTo>
                <a:cubicBezTo>
                  <a:pt x="11157" y="7543"/>
                  <a:pt x="11145" y="7728"/>
                  <a:pt x="11122" y="7806"/>
                </a:cubicBezTo>
                <a:cubicBezTo>
                  <a:pt x="11035" y="8095"/>
                  <a:pt x="11096" y="9220"/>
                  <a:pt x="11253" y="10242"/>
                </a:cubicBezTo>
                <a:cubicBezTo>
                  <a:pt x="11463" y="11617"/>
                  <a:pt x="11617" y="13009"/>
                  <a:pt x="11695" y="14220"/>
                </a:cubicBezTo>
                <a:cubicBezTo>
                  <a:pt x="11794" y="15747"/>
                  <a:pt x="11824" y="18249"/>
                  <a:pt x="11760" y="19728"/>
                </a:cubicBezTo>
                <a:cubicBezTo>
                  <a:pt x="11709" y="20910"/>
                  <a:pt x="11709" y="21003"/>
                  <a:pt x="11782" y="21149"/>
                </a:cubicBezTo>
                <a:cubicBezTo>
                  <a:pt x="11825" y="21235"/>
                  <a:pt x="11925" y="21304"/>
                  <a:pt x="12005" y="21304"/>
                </a:cubicBezTo>
                <a:cubicBezTo>
                  <a:pt x="12380" y="21304"/>
                  <a:pt x="12423" y="20923"/>
                  <a:pt x="12421" y="17658"/>
                </a:cubicBezTo>
                <a:cubicBezTo>
                  <a:pt x="12420" y="14658"/>
                  <a:pt x="12361" y="13690"/>
                  <a:pt x="11997" y="10673"/>
                </a:cubicBezTo>
                <a:cubicBezTo>
                  <a:pt x="11870" y="9627"/>
                  <a:pt x="11754" y="8471"/>
                  <a:pt x="11739" y="8106"/>
                </a:cubicBezTo>
                <a:cubicBezTo>
                  <a:pt x="11716" y="7584"/>
                  <a:pt x="11692" y="7427"/>
                  <a:pt x="11627" y="7380"/>
                </a:cubicBezTo>
                <a:cubicBezTo>
                  <a:pt x="11564" y="7335"/>
                  <a:pt x="11543" y="7219"/>
                  <a:pt x="11543" y="6906"/>
                </a:cubicBezTo>
                <a:cubicBezTo>
                  <a:pt x="11543" y="6677"/>
                  <a:pt x="11523" y="6455"/>
                  <a:pt x="11500" y="6415"/>
                </a:cubicBezTo>
                <a:cubicBezTo>
                  <a:pt x="11476" y="6375"/>
                  <a:pt x="11458" y="6104"/>
                  <a:pt x="11458" y="5811"/>
                </a:cubicBezTo>
                <a:cubicBezTo>
                  <a:pt x="11458" y="5381"/>
                  <a:pt x="11433" y="5213"/>
                  <a:pt x="11332" y="4935"/>
                </a:cubicBezTo>
                <a:cubicBezTo>
                  <a:pt x="11263" y="4745"/>
                  <a:pt x="11161" y="4590"/>
                  <a:pt x="11106" y="4588"/>
                </a:cubicBezTo>
                <a:cubicBezTo>
                  <a:pt x="11043" y="4587"/>
                  <a:pt x="10956" y="4419"/>
                  <a:pt x="10867" y="4127"/>
                </a:cubicBezTo>
                <a:cubicBezTo>
                  <a:pt x="10688" y="3534"/>
                  <a:pt x="10677" y="2897"/>
                  <a:pt x="10836" y="2426"/>
                </a:cubicBezTo>
                <a:cubicBezTo>
                  <a:pt x="10932" y="2144"/>
                  <a:pt x="10943" y="2006"/>
                  <a:pt x="10942" y="1200"/>
                </a:cubicBezTo>
                <a:cubicBezTo>
                  <a:pt x="10941" y="578"/>
                  <a:pt x="10937" y="390"/>
                  <a:pt x="10911" y="425"/>
                </a:cubicBezTo>
                <a:close/>
                <a:moveTo>
                  <a:pt x="15129" y="1108"/>
                </a:moveTo>
                <a:cubicBezTo>
                  <a:pt x="15097" y="1121"/>
                  <a:pt x="15067" y="1226"/>
                  <a:pt x="15033" y="1414"/>
                </a:cubicBezTo>
                <a:cubicBezTo>
                  <a:pt x="14972" y="1744"/>
                  <a:pt x="14912" y="3342"/>
                  <a:pt x="14953" y="3524"/>
                </a:cubicBezTo>
                <a:cubicBezTo>
                  <a:pt x="14989" y="3683"/>
                  <a:pt x="14963" y="3692"/>
                  <a:pt x="15250" y="3422"/>
                </a:cubicBezTo>
                <a:cubicBezTo>
                  <a:pt x="15579" y="3111"/>
                  <a:pt x="15594" y="3076"/>
                  <a:pt x="15520" y="2845"/>
                </a:cubicBezTo>
                <a:cubicBezTo>
                  <a:pt x="15485" y="2738"/>
                  <a:pt x="15397" y="2285"/>
                  <a:pt x="15324" y="1843"/>
                </a:cubicBezTo>
                <a:cubicBezTo>
                  <a:pt x="15238" y="1318"/>
                  <a:pt x="15181" y="1086"/>
                  <a:pt x="15129" y="1108"/>
                </a:cubicBezTo>
                <a:close/>
                <a:moveTo>
                  <a:pt x="10470" y="6685"/>
                </a:moveTo>
                <a:lnTo>
                  <a:pt x="10470" y="6988"/>
                </a:lnTo>
                <a:cubicBezTo>
                  <a:pt x="10470" y="7165"/>
                  <a:pt x="10436" y="7340"/>
                  <a:pt x="10389" y="7410"/>
                </a:cubicBezTo>
                <a:cubicBezTo>
                  <a:pt x="10331" y="7494"/>
                  <a:pt x="10299" y="7718"/>
                  <a:pt x="10278" y="8152"/>
                </a:cubicBezTo>
                <a:cubicBezTo>
                  <a:pt x="10262" y="8493"/>
                  <a:pt x="10153" y="9564"/>
                  <a:pt x="10035" y="10535"/>
                </a:cubicBezTo>
                <a:cubicBezTo>
                  <a:pt x="9658" y="13633"/>
                  <a:pt x="9541" y="15684"/>
                  <a:pt x="9583" y="18479"/>
                </a:cubicBezTo>
                <a:cubicBezTo>
                  <a:pt x="9611" y="20316"/>
                  <a:pt x="9660" y="20997"/>
                  <a:pt x="9775" y="21182"/>
                </a:cubicBezTo>
                <a:cubicBezTo>
                  <a:pt x="9881" y="21351"/>
                  <a:pt x="10141" y="21331"/>
                  <a:pt x="10231" y="21149"/>
                </a:cubicBezTo>
                <a:cubicBezTo>
                  <a:pt x="10304" y="21003"/>
                  <a:pt x="10305" y="20910"/>
                  <a:pt x="10254" y="19728"/>
                </a:cubicBezTo>
                <a:cubicBezTo>
                  <a:pt x="10118" y="16568"/>
                  <a:pt x="10309" y="13161"/>
                  <a:pt x="10803" y="9945"/>
                </a:cubicBezTo>
                <a:cubicBezTo>
                  <a:pt x="10862" y="9557"/>
                  <a:pt x="10917" y="8976"/>
                  <a:pt x="10924" y="8653"/>
                </a:cubicBezTo>
                <a:cubicBezTo>
                  <a:pt x="10936" y="8091"/>
                  <a:pt x="10871" y="7417"/>
                  <a:pt x="10805" y="7417"/>
                </a:cubicBezTo>
                <a:cubicBezTo>
                  <a:pt x="10788" y="7417"/>
                  <a:pt x="10706" y="7252"/>
                  <a:pt x="10623" y="7051"/>
                </a:cubicBezTo>
                <a:lnTo>
                  <a:pt x="10470" y="6685"/>
                </a:lnTo>
                <a:close/>
                <a:moveTo>
                  <a:pt x="20534" y="6968"/>
                </a:moveTo>
                <a:cubicBezTo>
                  <a:pt x="20586" y="6949"/>
                  <a:pt x="20691" y="7188"/>
                  <a:pt x="20786" y="7555"/>
                </a:cubicBezTo>
                <a:lnTo>
                  <a:pt x="20986" y="8320"/>
                </a:lnTo>
                <a:lnTo>
                  <a:pt x="20785" y="10261"/>
                </a:lnTo>
                <a:cubicBezTo>
                  <a:pt x="20564" y="12409"/>
                  <a:pt x="20471" y="12861"/>
                  <a:pt x="20382" y="12226"/>
                </a:cubicBezTo>
                <a:cubicBezTo>
                  <a:pt x="20306" y="11684"/>
                  <a:pt x="20419" y="7259"/>
                  <a:pt x="20515" y="6995"/>
                </a:cubicBezTo>
                <a:cubicBezTo>
                  <a:pt x="20520" y="6981"/>
                  <a:pt x="20527" y="6971"/>
                  <a:pt x="20534" y="6968"/>
                </a:cubicBezTo>
                <a:close/>
                <a:moveTo>
                  <a:pt x="15630" y="7417"/>
                </a:moveTo>
                <a:cubicBezTo>
                  <a:pt x="15349" y="7417"/>
                  <a:pt x="15110" y="7442"/>
                  <a:pt x="15099" y="7473"/>
                </a:cubicBezTo>
                <a:cubicBezTo>
                  <a:pt x="15087" y="7504"/>
                  <a:pt x="15102" y="7915"/>
                  <a:pt x="15132" y="8386"/>
                </a:cubicBezTo>
                <a:cubicBezTo>
                  <a:pt x="15250" y="10229"/>
                  <a:pt x="15197" y="12996"/>
                  <a:pt x="14970" y="16715"/>
                </a:cubicBezTo>
                <a:cubicBezTo>
                  <a:pt x="14921" y="17525"/>
                  <a:pt x="14877" y="18584"/>
                  <a:pt x="14874" y="19069"/>
                </a:cubicBezTo>
                <a:cubicBezTo>
                  <a:pt x="14867" y="20121"/>
                  <a:pt x="14948" y="20581"/>
                  <a:pt x="15213" y="21017"/>
                </a:cubicBezTo>
                <a:cubicBezTo>
                  <a:pt x="15566" y="21600"/>
                  <a:pt x="16053" y="21266"/>
                  <a:pt x="16252" y="20302"/>
                </a:cubicBezTo>
                <a:cubicBezTo>
                  <a:pt x="16378" y="19691"/>
                  <a:pt x="16376" y="19097"/>
                  <a:pt x="16243" y="16887"/>
                </a:cubicBezTo>
                <a:cubicBezTo>
                  <a:pt x="15972" y="12354"/>
                  <a:pt x="15941" y="10048"/>
                  <a:pt x="16117" y="7740"/>
                </a:cubicBezTo>
                <a:lnTo>
                  <a:pt x="16141" y="7417"/>
                </a:lnTo>
                <a:lnTo>
                  <a:pt x="15630" y="7417"/>
                </a:lnTo>
                <a:close/>
                <a:moveTo>
                  <a:pt x="15610" y="18083"/>
                </a:moveTo>
                <a:cubicBezTo>
                  <a:pt x="15682" y="18090"/>
                  <a:pt x="15751" y="18229"/>
                  <a:pt x="15840" y="18499"/>
                </a:cubicBezTo>
                <a:cubicBezTo>
                  <a:pt x="16028" y="19067"/>
                  <a:pt x="16024" y="19564"/>
                  <a:pt x="15826" y="20055"/>
                </a:cubicBezTo>
                <a:cubicBezTo>
                  <a:pt x="15621" y="20562"/>
                  <a:pt x="15522" y="20555"/>
                  <a:pt x="15343" y="20015"/>
                </a:cubicBezTo>
                <a:cubicBezTo>
                  <a:pt x="15156" y="19447"/>
                  <a:pt x="15161" y="18950"/>
                  <a:pt x="15359" y="18459"/>
                </a:cubicBezTo>
                <a:cubicBezTo>
                  <a:pt x="15461" y="18206"/>
                  <a:pt x="15537" y="18077"/>
                  <a:pt x="15610" y="1808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16" name="images (1).png" descr="images (1).png"/>
          <p:cNvPicPr>
            <a:picLocks noChangeAspect="1"/>
          </p:cNvPicPr>
          <p:nvPr/>
        </p:nvPicPr>
        <p:blipFill>
          <a:blip r:embed="rId5">
            <a:extLst/>
          </a:blip>
          <a:srcRect l="3860" t="0" r="0" b="7738"/>
          <a:stretch>
            <a:fillRect/>
          </a:stretch>
        </p:blipFill>
        <p:spPr>
          <a:xfrm>
            <a:off x="13581014" y="790376"/>
            <a:ext cx="10007199" cy="117796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597" fill="norm" stroke="1" extrusionOk="0">
                <a:moveTo>
                  <a:pt x="5999" y="0"/>
                </a:moveTo>
                <a:cubicBezTo>
                  <a:pt x="5325" y="0"/>
                  <a:pt x="4773" y="35"/>
                  <a:pt x="4773" y="79"/>
                </a:cubicBezTo>
                <a:cubicBezTo>
                  <a:pt x="4773" y="194"/>
                  <a:pt x="5121" y="445"/>
                  <a:pt x="5439" y="558"/>
                </a:cubicBezTo>
                <a:cubicBezTo>
                  <a:pt x="5816" y="692"/>
                  <a:pt x="6521" y="614"/>
                  <a:pt x="6857" y="401"/>
                </a:cubicBezTo>
                <a:cubicBezTo>
                  <a:pt x="7409" y="51"/>
                  <a:pt x="7301" y="0"/>
                  <a:pt x="5999" y="0"/>
                </a:cubicBezTo>
                <a:close/>
                <a:moveTo>
                  <a:pt x="10408" y="0"/>
                </a:moveTo>
                <a:cubicBezTo>
                  <a:pt x="9566" y="0"/>
                  <a:pt x="8851" y="37"/>
                  <a:pt x="8818" y="82"/>
                </a:cubicBezTo>
                <a:cubicBezTo>
                  <a:pt x="8786" y="127"/>
                  <a:pt x="8615" y="188"/>
                  <a:pt x="8438" y="218"/>
                </a:cubicBezTo>
                <a:cubicBezTo>
                  <a:pt x="7820" y="323"/>
                  <a:pt x="7572" y="780"/>
                  <a:pt x="7915" y="1181"/>
                </a:cubicBezTo>
                <a:cubicBezTo>
                  <a:pt x="8044" y="1331"/>
                  <a:pt x="8255" y="1373"/>
                  <a:pt x="9104" y="1417"/>
                </a:cubicBezTo>
                <a:cubicBezTo>
                  <a:pt x="10933" y="1513"/>
                  <a:pt x="11191" y="1507"/>
                  <a:pt x="11520" y="1362"/>
                </a:cubicBezTo>
                <a:cubicBezTo>
                  <a:pt x="11906" y="1192"/>
                  <a:pt x="12072" y="957"/>
                  <a:pt x="12072" y="578"/>
                </a:cubicBezTo>
                <a:cubicBezTo>
                  <a:pt x="12072" y="-3"/>
                  <a:pt x="12079" y="0"/>
                  <a:pt x="10408" y="0"/>
                </a:cubicBezTo>
                <a:close/>
                <a:moveTo>
                  <a:pt x="13564" y="0"/>
                </a:moveTo>
                <a:cubicBezTo>
                  <a:pt x="13209" y="0"/>
                  <a:pt x="13170" y="20"/>
                  <a:pt x="13288" y="141"/>
                </a:cubicBezTo>
                <a:cubicBezTo>
                  <a:pt x="13364" y="219"/>
                  <a:pt x="13488" y="282"/>
                  <a:pt x="13564" y="282"/>
                </a:cubicBezTo>
                <a:cubicBezTo>
                  <a:pt x="13641" y="282"/>
                  <a:pt x="13765" y="219"/>
                  <a:pt x="13841" y="141"/>
                </a:cubicBezTo>
                <a:cubicBezTo>
                  <a:pt x="13959" y="20"/>
                  <a:pt x="13920" y="0"/>
                  <a:pt x="13564" y="0"/>
                </a:cubicBezTo>
                <a:close/>
                <a:moveTo>
                  <a:pt x="16167" y="0"/>
                </a:moveTo>
                <a:cubicBezTo>
                  <a:pt x="15194" y="0"/>
                  <a:pt x="15189" y="1"/>
                  <a:pt x="14858" y="321"/>
                </a:cubicBezTo>
                <a:cubicBezTo>
                  <a:pt x="14393" y="772"/>
                  <a:pt x="14307" y="1292"/>
                  <a:pt x="14609" y="1823"/>
                </a:cubicBezTo>
                <a:cubicBezTo>
                  <a:pt x="14758" y="2084"/>
                  <a:pt x="14976" y="2291"/>
                  <a:pt x="15200" y="2385"/>
                </a:cubicBezTo>
                <a:cubicBezTo>
                  <a:pt x="16223" y="2814"/>
                  <a:pt x="17483" y="2265"/>
                  <a:pt x="17489" y="1387"/>
                </a:cubicBezTo>
                <a:cubicBezTo>
                  <a:pt x="17490" y="1224"/>
                  <a:pt x="17431" y="1128"/>
                  <a:pt x="17330" y="1128"/>
                </a:cubicBezTo>
                <a:cubicBezTo>
                  <a:pt x="17039" y="1128"/>
                  <a:pt x="17030" y="941"/>
                  <a:pt x="17317" y="848"/>
                </a:cubicBezTo>
                <a:cubicBezTo>
                  <a:pt x="17660" y="737"/>
                  <a:pt x="17671" y="629"/>
                  <a:pt x="17372" y="273"/>
                </a:cubicBezTo>
                <a:cubicBezTo>
                  <a:pt x="17149" y="7"/>
                  <a:pt x="17118" y="0"/>
                  <a:pt x="16167" y="0"/>
                </a:cubicBezTo>
                <a:close/>
                <a:moveTo>
                  <a:pt x="18485" y="0"/>
                </a:moveTo>
                <a:lnTo>
                  <a:pt x="18487" y="493"/>
                </a:lnTo>
                <a:cubicBezTo>
                  <a:pt x="18489" y="1060"/>
                  <a:pt x="18553" y="1177"/>
                  <a:pt x="18931" y="1305"/>
                </a:cubicBezTo>
                <a:cubicBezTo>
                  <a:pt x="19342" y="1445"/>
                  <a:pt x="20322" y="1428"/>
                  <a:pt x="20756" y="1274"/>
                </a:cubicBezTo>
                <a:cubicBezTo>
                  <a:pt x="21133" y="1140"/>
                  <a:pt x="21139" y="1129"/>
                  <a:pt x="21139" y="569"/>
                </a:cubicBezTo>
                <a:lnTo>
                  <a:pt x="21139" y="0"/>
                </a:lnTo>
                <a:lnTo>
                  <a:pt x="19812" y="0"/>
                </a:lnTo>
                <a:lnTo>
                  <a:pt x="18485" y="0"/>
                </a:lnTo>
                <a:close/>
                <a:moveTo>
                  <a:pt x="2755" y="12"/>
                </a:moveTo>
                <a:cubicBezTo>
                  <a:pt x="2163" y="23"/>
                  <a:pt x="2119" y="34"/>
                  <a:pt x="2451" y="94"/>
                </a:cubicBezTo>
                <a:cubicBezTo>
                  <a:pt x="3037" y="199"/>
                  <a:pt x="3446" y="199"/>
                  <a:pt x="3446" y="94"/>
                </a:cubicBezTo>
                <a:cubicBezTo>
                  <a:pt x="3446" y="40"/>
                  <a:pt x="3152" y="5"/>
                  <a:pt x="2755" y="12"/>
                </a:cubicBezTo>
                <a:close/>
                <a:moveTo>
                  <a:pt x="162" y="300"/>
                </a:moveTo>
                <a:cubicBezTo>
                  <a:pt x="103" y="304"/>
                  <a:pt x="50" y="317"/>
                  <a:pt x="0" y="335"/>
                </a:cubicBezTo>
                <a:lnTo>
                  <a:pt x="0" y="1219"/>
                </a:lnTo>
                <a:cubicBezTo>
                  <a:pt x="145" y="1343"/>
                  <a:pt x="275" y="1550"/>
                  <a:pt x="330" y="1759"/>
                </a:cubicBezTo>
                <a:cubicBezTo>
                  <a:pt x="423" y="2111"/>
                  <a:pt x="409" y="2168"/>
                  <a:pt x="200" y="2286"/>
                </a:cubicBezTo>
                <a:cubicBezTo>
                  <a:pt x="-5" y="2402"/>
                  <a:pt x="-15" y="2438"/>
                  <a:pt x="121" y="2577"/>
                </a:cubicBezTo>
                <a:cubicBezTo>
                  <a:pt x="257" y="2717"/>
                  <a:pt x="247" y="2742"/>
                  <a:pt x="36" y="2789"/>
                </a:cubicBezTo>
                <a:cubicBezTo>
                  <a:pt x="20" y="2792"/>
                  <a:pt x="14" y="2797"/>
                  <a:pt x="0" y="2801"/>
                </a:cubicBezTo>
                <a:lnTo>
                  <a:pt x="0" y="3058"/>
                </a:lnTo>
                <a:cubicBezTo>
                  <a:pt x="117" y="3110"/>
                  <a:pt x="101" y="3194"/>
                  <a:pt x="0" y="3246"/>
                </a:cubicBezTo>
                <a:lnTo>
                  <a:pt x="0" y="3410"/>
                </a:lnTo>
                <a:cubicBezTo>
                  <a:pt x="311" y="3357"/>
                  <a:pt x="822" y="3258"/>
                  <a:pt x="1870" y="3053"/>
                </a:cubicBezTo>
                <a:cubicBezTo>
                  <a:pt x="2238" y="2981"/>
                  <a:pt x="2173" y="2816"/>
                  <a:pt x="1801" y="2879"/>
                </a:cubicBezTo>
                <a:cubicBezTo>
                  <a:pt x="1458" y="2937"/>
                  <a:pt x="1213" y="2763"/>
                  <a:pt x="1504" y="2668"/>
                </a:cubicBezTo>
                <a:cubicBezTo>
                  <a:pt x="1793" y="2574"/>
                  <a:pt x="1697" y="2474"/>
                  <a:pt x="1358" y="2517"/>
                </a:cubicBezTo>
                <a:cubicBezTo>
                  <a:pt x="1012" y="2560"/>
                  <a:pt x="780" y="2384"/>
                  <a:pt x="1061" y="2293"/>
                </a:cubicBezTo>
                <a:cubicBezTo>
                  <a:pt x="1316" y="2209"/>
                  <a:pt x="1272" y="2099"/>
                  <a:pt x="986" y="2108"/>
                </a:cubicBezTo>
                <a:cubicBezTo>
                  <a:pt x="640" y="2118"/>
                  <a:pt x="408" y="1382"/>
                  <a:pt x="655" y="1058"/>
                </a:cubicBezTo>
                <a:cubicBezTo>
                  <a:pt x="883" y="760"/>
                  <a:pt x="750" y="394"/>
                  <a:pt x="386" y="316"/>
                </a:cubicBezTo>
                <a:cubicBezTo>
                  <a:pt x="306" y="299"/>
                  <a:pt x="231" y="295"/>
                  <a:pt x="162" y="300"/>
                </a:cubicBezTo>
                <a:close/>
                <a:moveTo>
                  <a:pt x="13564" y="564"/>
                </a:moveTo>
                <a:cubicBezTo>
                  <a:pt x="13472" y="564"/>
                  <a:pt x="13398" y="648"/>
                  <a:pt x="13398" y="752"/>
                </a:cubicBezTo>
                <a:cubicBezTo>
                  <a:pt x="13398" y="857"/>
                  <a:pt x="13472" y="940"/>
                  <a:pt x="13564" y="940"/>
                </a:cubicBezTo>
                <a:cubicBezTo>
                  <a:pt x="13656" y="940"/>
                  <a:pt x="13730" y="857"/>
                  <a:pt x="13730" y="752"/>
                </a:cubicBezTo>
                <a:cubicBezTo>
                  <a:pt x="13730" y="648"/>
                  <a:pt x="13656" y="564"/>
                  <a:pt x="13564" y="564"/>
                </a:cubicBezTo>
                <a:close/>
                <a:moveTo>
                  <a:pt x="2112" y="891"/>
                </a:moveTo>
                <a:cubicBezTo>
                  <a:pt x="1894" y="885"/>
                  <a:pt x="1672" y="1004"/>
                  <a:pt x="1583" y="1221"/>
                </a:cubicBezTo>
                <a:cubicBezTo>
                  <a:pt x="1500" y="1424"/>
                  <a:pt x="1516" y="1515"/>
                  <a:pt x="1655" y="1633"/>
                </a:cubicBezTo>
                <a:cubicBezTo>
                  <a:pt x="2126" y="2034"/>
                  <a:pt x="2903" y="1473"/>
                  <a:pt x="2473" y="1043"/>
                </a:cubicBezTo>
                <a:cubicBezTo>
                  <a:pt x="2373" y="944"/>
                  <a:pt x="2243" y="895"/>
                  <a:pt x="2112" y="891"/>
                </a:cubicBezTo>
                <a:close/>
                <a:moveTo>
                  <a:pt x="4955" y="1222"/>
                </a:moveTo>
                <a:cubicBezTo>
                  <a:pt x="4857" y="1222"/>
                  <a:pt x="4740" y="1478"/>
                  <a:pt x="4619" y="1954"/>
                </a:cubicBezTo>
                <a:cubicBezTo>
                  <a:pt x="4517" y="2356"/>
                  <a:pt x="4404" y="2779"/>
                  <a:pt x="4369" y="2894"/>
                </a:cubicBezTo>
                <a:cubicBezTo>
                  <a:pt x="4324" y="3042"/>
                  <a:pt x="4354" y="3102"/>
                  <a:pt x="4475" y="3102"/>
                </a:cubicBezTo>
                <a:cubicBezTo>
                  <a:pt x="4597" y="3102"/>
                  <a:pt x="4708" y="2870"/>
                  <a:pt x="4874" y="2268"/>
                </a:cubicBezTo>
                <a:cubicBezTo>
                  <a:pt x="5146" y="1284"/>
                  <a:pt x="5151" y="1222"/>
                  <a:pt x="4955" y="1222"/>
                </a:cubicBezTo>
                <a:close/>
                <a:moveTo>
                  <a:pt x="3879" y="1234"/>
                </a:moveTo>
                <a:cubicBezTo>
                  <a:pt x="3840" y="1233"/>
                  <a:pt x="3797" y="1239"/>
                  <a:pt x="3757" y="1252"/>
                </a:cubicBezTo>
                <a:cubicBezTo>
                  <a:pt x="3669" y="1282"/>
                  <a:pt x="3695" y="1304"/>
                  <a:pt x="3824" y="1309"/>
                </a:cubicBezTo>
                <a:cubicBezTo>
                  <a:pt x="3941" y="1313"/>
                  <a:pt x="4005" y="1291"/>
                  <a:pt x="3969" y="1259"/>
                </a:cubicBezTo>
                <a:cubicBezTo>
                  <a:pt x="3950" y="1244"/>
                  <a:pt x="3917" y="1235"/>
                  <a:pt x="3879" y="1234"/>
                </a:cubicBezTo>
                <a:close/>
                <a:moveTo>
                  <a:pt x="5752" y="1384"/>
                </a:moveTo>
                <a:cubicBezTo>
                  <a:pt x="5550" y="1381"/>
                  <a:pt x="5510" y="1548"/>
                  <a:pt x="5389" y="2000"/>
                </a:cubicBezTo>
                <a:cubicBezTo>
                  <a:pt x="5248" y="2532"/>
                  <a:pt x="5240" y="2681"/>
                  <a:pt x="5352" y="2742"/>
                </a:cubicBezTo>
                <a:cubicBezTo>
                  <a:pt x="5544" y="2845"/>
                  <a:pt x="5853" y="2838"/>
                  <a:pt x="6101" y="2726"/>
                </a:cubicBezTo>
                <a:cubicBezTo>
                  <a:pt x="6416" y="2582"/>
                  <a:pt x="6503" y="2802"/>
                  <a:pt x="6225" y="3038"/>
                </a:cubicBezTo>
                <a:cubicBezTo>
                  <a:pt x="6056" y="3182"/>
                  <a:pt x="5862" y="3234"/>
                  <a:pt x="5520" y="3228"/>
                </a:cubicBezTo>
                <a:cubicBezTo>
                  <a:pt x="5137" y="3221"/>
                  <a:pt x="5101" y="3233"/>
                  <a:pt x="5326" y="3294"/>
                </a:cubicBezTo>
                <a:cubicBezTo>
                  <a:pt x="5952" y="3464"/>
                  <a:pt x="6474" y="3197"/>
                  <a:pt x="6660" y="2611"/>
                </a:cubicBezTo>
                <a:cubicBezTo>
                  <a:pt x="6797" y="2179"/>
                  <a:pt x="6640" y="1652"/>
                  <a:pt x="6344" y="1550"/>
                </a:cubicBezTo>
                <a:cubicBezTo>
                  <a:pt x="6054" y="1449"/>
                  <a:pt x="5874" y="1386"/>
                  <a:pt x="5752" y="1384"/>
                </a:cubicBezTo>
                <a:close/>
                <a:moveTo>
                  <a:pt x="12675" y="1529"/>
                </a:moveTo>
                <a:cubicBezTo>
                  <a:pt x="12500" y="1512"/>
                  <a:pt x="12361" y="1600"/>
                  <a:pt x="11934" y="1911"/>
                </a:cubicBezTo>
                <a:cubicBezTo>
                  <a:pt x="11292" y="2376"/>
                  <a:pt x="11077" y="2437"/>
                  <a:pt x="10856" y="2210"/>
                </a:cubicBezTo>
                <a:cubicBezTo>
                  <a:pt x="10781" y="2133"/>
                  <a:pt x="10672" y="2095"/>
                  <a:pt x="10614" y="2125"/>
                </a:cubicBezTo>
                <a:cubicBezTo>
                  <a:pt x="10555" y="2156"/>
                  <a:pt x="10597" y="2263"/>
                  <a:pt x="10708" y="2368"/>
                </a:cubicBezTo>
                <a:cubicBezTo>
                  <a:pt x="10903" y="2551"/>
                  <a:pt x="10895" y="2564"/>
                  <a:pt x="10411" y="2915"/>
                </a:cubicBezTo>
                <a:cubicBezTo>
                  <a:pt x="10138" y="3113"/>
                  <a:pt x="9953" y="3307"/>
                  <a:pt x="9999" y="3346"/>
                </a:cubicBezTo>
                <a:cubicBezTo>
                  <a:pt x="10044" y="3384"/>
                  <a:pt x="10198" y="3323"/>
                  <a:pt x="10341" y="3209"/>
                </a:cubicBezTo>
                <a:cubicBezTo>
                  <a:pt x="10573" y="3024"/>
                  <a:pt x="10616" y="3017"/>
                  <a:pt x="10744" y="3149"/>
                </a:cubicBezTo>
                <a:cubicBezTo>
                  <a:pt x="10864" y="3272"/>
                  <a:pt x="10846" y="3333"/>
                  <a:pt x="10629" y="3529"/>
                </a:cubicBezTo>
                <a:cubicBezTo>
                  <a:pt x="10437" y="3703"/>
                  <a:pt x="10403" y="3790"/>
                  <a:pt x="10497" y="3869"/>
                </a:cubicBezTo>
                <a:cubicBezTo>
                  <a:pt x="10590" y="3949"/>
                  <a:pt x="10698" y="3935"/>
                  <a:pt x="10918" y="3812"/>
                </a:cubicBezTo>
                <a:cubicBezTo>
                  <a:pt x="11175" y="3669"/>
                  <a:pt x="11233" y="3665"/>
                  <a:pt x="11372" y="3784"/>
                </a:cubicBezTo>
                <a:cubicBezTo>
                  <a:pt x="11512" y="3902"/>
                  <a:pt x="11496" y="3939"/>
                  <a:pt x="11249" y="4077"/>
                </a:cubicBezTo>
                <a:cubicBezTo>
                  <a:pt x="11093" y="4164"/>
                  <a:pt x="10966" y="4276"/>
                  <a:pt x="10966" y="4326"/>
                </a:cubicBezTo>
                <a:cubicBezTo>
                  <a:pt x="10966" y="4500"/>
                  <a:pt x="11142" y="4418"/>
                  <a:pt x="11573" y="4043"/>
                </a:cubicBezTo>
                <a:lnTo>
                  <a:pt x="12004" y="3668"/>
                </a:lnTo>
                <a:lnTo>
                  <a:pt x="12247" y="3862"/>
                </a:lnTo>
                <a:cubicBezTo>
                  <a:pt x="12530" y="4088"/>
                  <a:pt x="12692" y="3966"/>
                  <a:pt x="12458" y="3704"/>
                </a:cubicBezTo>
                <a:cubicBezTo>
                  <a:pt x="12371" y="3605"/>
                  <a:pt x="12298" y="3490"/>
                  <a:pt x="12296" y="3447"/>
                </a:cubicBezTo>
                <a:cubicBezTo>
                  <a:pt x="12294" y="3403"/>
                  <a:pt x="12569" y="3150"/>
                  <a:pt x="12907" y="2883"/>
                </a:cubicBezTo>
                <a:cubicBezTo>
                  <a:pt x="13509" y="2406"/>
                  <a:pt x="13519" y="2389"/>
                  <a:pt x="13445" y="1999"/>
                </a:cubicBezTo>
                <a:cubicBezTo>
                  <a:pt x="13404" y="1781"/>
                  <a:pt x="13335" y="1620"/>
                  <a:pt x="13290" y="1644"/>
                </a:cubicBezTo>
                <a:cubicBezTo>
                  <a:pt x="13246" y="1667"/>
                  <a:pt x="13059" y="1638"/>
                  <a:pt x="12874" y="1579"/>
                </a:cubicBezTo>
                <a:cubicBezTo>
                  <a:pt x="12796" y="1554"/>
                  <a:pt x="12733" y="1535"/>
                  <a:pt x="12675" y="1529"/>
                </a:cubicBezTo>
                <a:close/>
                <a:moveTo>
                  <a:pt x="3879" y="1704"/>
                </a:moveTo>
                <a:cubicBezTo>
                  <a:pt x="3840" y="1703"/>
                  <a:pt x="3797" y="1709"/>
                  <a:pt x="3757" y="1722"/>
                </a:cubicBezTo>
                <a:cubicBezTo>
                  <a:pt x="3669" y="1752"/>
                  <a:pt x="3695" y="1774"/>
                  <a:pt x="3824" y="1779"/>
                </a:cubicBezTo>
                <a:cubicBezTo>
                  <a:pt x="3941" y="1783"/>
                  <a:pt x="4005" y="1761"/>
                  <a:pt x="3969" y="1729"/>
                </a:cubicBezTo>
                <a:cubicBezTo>
                  <a:pt x="3950" y="1714"/>
                  <a:pt x="3917" y="1705"/>
                  <a:pt x="3879" y="1704"/>
                </a:cubicBezTo>
                <a:close/>
                <a:moveTo>
                  <a:pt x="7965" y="1786"/>
                </a:moveTo>
                <a:cubicBezTo>
                  <a:pt x="7837" y="1786"/>
                  <a:pt x="7759" y="1853"/>
                  <a:pt x="7759" y="1962"/>
                </a:cubicBezTo>
                <a:cubicBezTo>
                  <a:pt x="7759" y="2059"/>
                  <a:pt x="7727" y="2271"/>
                  <a:pt x="7689" y="2432"/>
                </a:cubicBezTo>
                <a:cubicBezTo>
                  <a:pt x="7635" y="2664"/>
                  <a:pt x="7658" y="2726"/>
                  <a:pt x="7798" y="2726"/>
                </a:cubicBezTo>
                <a:cubicBezTo>
                  <a:pt x="7968" y="2726"/>
                  <a:pt x="8021" y="2617"/>
                  <a:pt x="8124" y="2044"/>
                </a:cubicBezTo>
                <a:cubicBezTo>
                  <a:pt x="8161" y="1841"/>
                  <a:pt x="8127" y="1786"/>
                  <a:pt x="7965" y="1786"/>
                </a:cubicBezTo>
                <a:close/>
                <a:moveTo>
                  <a:pt x="19702" y="2162"/>
                </a:moveTo>
                <a:cubicBezTo>
                  <a:pt x="19636" y="2162"/>
                  <a:pt x="19591" y="2538"/>
                  <a:pt x="19591" y="3102"/>
                </a:cubicBezTo>
                <a:cubicBezTo>
                  <a:pt x="19591" y="3667"/>
                  <a:pt x="19636" y="4043"/>
                  <a:pt x="19702" y="4043"/>
                </a:cubicBezTo>
                <a:cubicBezTo>
                  <a:pt x="19768" y="4043"/>
                  <a:pt x="19812" y="3667"/>
                  <a:pt x="19812" y="3102"/>
                </a:cubicBezTo>
                <a:cubicBezTo>
                  <a:pt x="19812" y="2538"/>
                  <a:pt x="19768" y="2162"/>
                  <a:pt x="19702" y="2162"/>
                </a:cubicBezTo>
                <a:close/>
                <a:moveTo>
                  <a:pt x="18420" y="2168"/>
                </a:moveTo>
                <a:cubicBezTo>
                  <a:pt x="17726" y="2150"/>
                  <a:pt x="17459" y="3357"/>
                  <a:pt x="18046" y="3856"/>
                </a:cubicBezTo>
                <a:cubicBezTo>
                  <a:pt x="18190" y="3979"/>
                  <a:pt x="18414" y="4043"/>
                  <a:pt x="18707" y="4043"/>
                </a:cubicBezTo>
                <a:lnTo>
                  <a:pt x="19149" y="4043"/>
                </a:lnTo>
                <a:lnTo>
                  <a:pt x="19149" y="3338"/>
                </a:lnTo>
                <a:lnTo>
                  <a:pt x="19149" y="2632"/>
                </a:lnTo>
                <a:lnTo>
                  <a:pt x="18812" y="2632"/>
                </a:lnTo>
                <a:cubicBezTo>
                  <a:pt x="18590" y="2632"/>
                  <a:pt x="18382" y="2717"/>
                  <a:pt x="18205" y="2879"/>
                </a:cubicBezTo>
                <a:cubicBezTo>
                  <a:pt x="17975" y="3090"/>
                  <a:pt x="17926" y="3103"/>
                  <a:pt x="17867" y="2972"/>
                </a:cubicBezTo>
                <a:cubicBezTo>
                  <a:pt x="17779" y="2778"/>
                  <a:pt x="18091" y="2366"/>
                  <a:pt x="18409" y="2257"/>
                </a:cubicBezTo>
                <a:cubicBezTo>
                  <a:pt x="18647" y="2175"/>
                  <a:pt x="18648" y="2174"/>
                  <a:pt x="18420" y="2168"/>
                </a:cubicBezTo>
                <a:close/>
                <a:moveTo>
                  <a:pt x="20793" y="2361"/>
                </a:moveTo>
                <a:cubicBezTo>
                  <a:pt x="20713" y="2361"/>
                  <a:pt x="20628" y="2367"/>
                  <a:pt x="20560" y="2378"/>
                </a:cubicBezTo>
                <a:cubicBezTo>
                  <a:pt x="20422" y="2400"/>
                  <a:pt x="20509" y="2420"/>
                  <a:pt x="20752" y="2421"/>
                </a:cubicBezTo>
                <a:cubicBezTo>
                  <a:pt x="20995" y="2422"/>
                  <a:pt x="21108" y="2403"/>
                  <a:pt x="21002" y="2379"/>
                </a:cubicBezTo>
                <a:cubicBezTo>
                  <a:pt x="20949" y="2367"/>
                  <a:pt x="20873" y="2361"/>
                  <a:pt x="20793" y="2361"/>
                </a:cubicBezTo>
                <a:close/>
                <a:moveTo>
                  <a:pt x="8860" y="2469"/>
                </a:moveTo>
                <a:cubicBezTo>
                  <a:pt x="8741" y="2462"/>
                  <a:pt x="8644" y="2492"/>
                  <a:pt x="8644" y="2536"/>
                </a:cubicBezTo>
                <a:cubicBezTo>
                  <a:pt x="8644" y="2580"/>
                  <a:pt x="8717" y="2606"/>
                  <a:pt x="8806" y="2595"/>
                </a:cubicBezTo>
                <a:cubicBezTo>
                  <a:pt x="9064" y="2563"/>
                  <a:pt x="9098" y="2485"/>
                  <a:pt x="8860" y="2469"/>
                </a:cubicBezTo>
                <a:close/>
                <a:moveTo>
                  <a:pt x="20793" y="2831"/>
                </a:moveTo>
                <a:cubicBezTo>
                  <a:pt x="20713" y="2831"/>
                  <a:pt x="20628" y="2837"/>
                  <a:pt x="20560" y="2848"/>
                </a:cubicBezTo>
                <a:cubicBezTo>
                  <a:pt x="20422" y="2870"/>
                  <a:pt x="20509" y="2890"/>
                  <a:pt x="20752" y="2891"/>
                </a:cubicBezTo>
                <a:cubicBezTo>
                  <a:pt x="20995" y="2892"/>
                  <a:pt x="21108" y="2873"/>
                  <a:pt x="21002" y="2849"/>
                </a:cubicBezTo>
                <a:cubicBezTo>
                  <a:pt x="20949" y="2838"/>
                  <a:pt x="20873" y="2831"/>
                  <a:pt x="20793" y="2831"/>
                </a:cubicBezTo>
                <a:close/>
                <a:moveTo>
                  <a:pt x="16584" y="3246"/>
                </a:moveTo>
                <a:cubicBezTo>
                  <a:pt x="16560" y="3230"/>
                  <a:pt x="14103" y="3496"/>
                  <a:pt x="13631" y="3566"/>
                </a:cubicBezTo>
                <a:cubicBezTo>
                  <a:pt x="13574" y="3574"/>
                  <a:pt x="13686" y="4557"/>
                  <a:pt x="13848" y="5472"/>
                </a:cubicBezTo>
                <a:cubicBezTo>
                  <a:pt x="13974" y="6181"/>
                  <a:pt x="13982" y="6195"/>
                  <a:pt x="14268" y="6154"/>
                </a:cubicBezTo>
                <a:cubicBezTo>
                  <a:pt x="14428" y="6132"/>
                  <a:pt x="15104" y="6048"/>
                  <a:pt x="15769" y="5969"/>
                </a:cubicBezTo>
                <a:cubicBezTo>
                  <a:pt x="16434" y="5889"/>
                  <a:pt x="16991" y="5814"/>
                  <a:pt x="17006" y="5802"/>
                </a:cubicBezTo>
                <a:cubicBezTo>
                  <a:pt x="17040" y="5773"/>
                  <a:pt x="16628" y="3276"/>
                  <a:pt x="16584" y="3246"/>
                </a:cubicBezTo>
                <a:close/>
                <a:moveTo>
                  <a:pt x="20793" y="3301"/>
                </a:moveTo>
                <a:cubicBezTo>
                  <a:pt x="20713" y="3301"/>
                  <a:pt x="20628" y="3307"/>
                  <a:pt x="20560" y="3318"/>
                </a:cubicBezTo>
                <a:cubicBezTo>
                  <a:pt x="20422" y="3340"/>
                  <a:pt x="20509" y="3360"/>
                  <a:pt x="20752" y="3361"/>
                </a:cubicBezTo>
                <a:cubicBezTo>
                  <a:pt x="20995" y="3362"/>
                  <a:pt x="21108" y="3343"/>
                  <a:pt x="21002" y="3319"/>
                </a:cubicBezTo>
                <a:cubicBezTo>
                  <a:pt x="20949" y="3308"/>
                  <a:pt x="20873" y="3301"/>
                  <a:pt x="20793" y="3301"/>
                </a:cubicBezTo>
                <a:close/>
                <a:moveTo>
                  <a:pt x="7889" y="3312"/>
                </a:moveTo>
                <a:cubicBezTo>
                  <a:pt x="7007" y="3320"/>
                  <a:pt x="6314" y="3807"/>
                  <a:pt x="6149" y="4555"/>
                </a:cubicBezTo>
                <a:cubicBezTo>
                  <a:pt x="5995" y="5250"/>
                  <a:pt x="6580" y="6094"/>
                  <a:pt x="7351" y="6293"/>
                </a:cubicBezTo>
                <a:cubicBezTo>
                  <a:pt x="7799" y="6409"/>
                  <a:pt x="8492" y="6335"/>
                  <a:pt x="8919" y="6127"/>
                </a:cubicBezTo>
                <a:cubicBezTo>
                  <a:pt x="9416" y="5885"/>
                  <a:pt x="9775" y="5229"/>
                  <a:pt x="9717" y="4670"/>
                </a:cubicBezTo>
                <a:cubicBezTo>
                  <a:pt x="9636" y="3892"/>
                  <a:pt x="9007" y="3375"/>
                  <a:pt x="8068" y="3316"/>
                </a:cubicBezTo>
                <a:cubicBezTo>
                  <a:pt x="8007" y="3313"/>
                  <a:pt x="7948" y="3312"/>
                  <a:pt x="7889" y="3312"/>
                </a:cubicBezTo>
                <a:close/>
                <a:moveTo>
                  <a:pt x="3919" y="3637"/>
                </a:moveTo>
                <a:cubicBezTo>
                  <a:pt x="3899" y="3638"/>
                  <a:pt x="3888" y="3644"/>
                  <a:pt x="3888" y="3655"/>
                </a:cubicBezTo>
                <a:cubicBezTo>
                  <a:pt x="3888" y="3699"/>
                  <a:pt x="3692" y="3846"/>
                  <a:pt x="3451" y="3981"/>
                </a:cubicBezTo>
                <a:cubicBezTo>
                  <a:pt x="3047" y="4208"/>
                  <a:pt x="3005" y="4215"/>
                  <a:pt x="2906" y="4064"/>
                </a:cubicBezTo>
                <a:cubicBezTo>
                  <a:pt x="2811" y="3921"/>
                  <a:pt x="2783" y="3935"/>
                  <a:pt x="2676" y="4174"/>
                </a:cubicBezTo>
                <a:cubicBezTo>
                  <a:pt x="2609" y="4323"/>
                  <a:pt x="2523" y="4488"/>
                  <a:pt x="2485" y="4540"/>
                </a:cubicBezTo>
                <a:cubicBezTo>
                  <a:pt x="2446" y="4594"/>
                  <a:pt x="2472" y="4606"/>
                  <a:pt x="2544" y="4568"/>
                </a:cubicBezTo>
                <a:cubicBezTo>
                  <a:pt x="2622" y="4527"/>
                  <a:pt x="2712" y="4591"/>
                  <a:pt x="2774" y="4729"/>
                </a:cubicBezTo>
                <a:cubicBezTo>
                  <a:pt x="2830" y="4854"/>
                  <a:pt x="2954" y="4982"/>
                  <a:pt x="3050" y="5013"/>
                </a:cubicBezTo>
                <a:cubicBezTo>
                  <a:pt x="3146" y="5045"/>
                  <a:pt x="3225" y="5155"/>
                  <a:pt x="3225" y="5258"/>
                </a:cubicBezTo>
                <a:cubicBezTo>
                  <a:pt x="3225" y="5388"/>
                  <a:pt x="3369" y="5500"/>
                  <a:pt x="3695" y="5624"/>
                </a:cubicBezTo>
                <a:cubicBezTo>
                  <a:pt x="4109" y="5781"/>
                  <a:pt x="4187" y="5786"/>
                  <a:pt x="4351" y="5665"/>
                </a:cubicBezTo>
                <a:cubicBezTo>
                  <a:pt x="4454" y="5590"/>
                  <a:pt x="4589" y="5555"/>
                  <a:pt x="4651" y="5587"/>
                </a:cubicBezTo>
                <a:cubicBezTo>
                  <a:pt x="4713" y="5620"/>
                  <a:pt x="4871" y="5469"/>
                  <a:pt x="5002" y="5252"/>
                </a:cubicBezTo>
                <a:lnTo>
                  <a:pt x="5239" y="4857"/>
                </a:lnTo>
                <a:lnTo>
                  <a:pt x="5003" y="4706"/>
                </a:lnTo>
                <a:cubicBezTo>
                  <a:pt x="4690" y="4506"/>
                  <a:pt x="4438" y="4083"/>
                  <a:pt x="4565" y="3975"/>
                </a:cubicBezTo>
                <a:cubicBezTo>
                  <a:pt x="4625" y="3924"/>
                  <a:pt x="4508" y="3826"/>
                  <a:pt x="4277" y="3733"/>
                </a:cubicBezTo>
                <a:cubicBezTo>
                  <a:pt x="4117" y="3668"/>
                  <a:pt x="3978" y="3632"/>
                  <a:pt x="3919" y="3637"/>
                </a:cubicBezTo>
                <a:close/>
                <a:moveTo>
                  <a:pt x="20793" y="3771"/>
                </a:moveTo>
                <a:cubicBezTo>
                  <a:pt x="20713" y="3771"/>
                  <a:pt x="20628" y="3777"/>
                  <a:pt x="20560" y="3788"/>
                </a:cubicBezTo>
                <a:cubicBezTo>
                  <a:pt x="20422" y="3810"/>
                  <a:pt x="20509" y="3830"/>
                  <a:pt x="20752" y="3831"/>
                </a:cubicBezTo>
                <a:cubicBezTo>
                  <a:pt x="20995" y="3832"/>
                  <a:pt x="21108" y="3813"/>
                  <a:pt x="21002" y="3789"/>
                </a:cubicBezTo>
                <a:cubicBezTo>
                  <a:pt x="20949" y="3778"/>
                  <a:pt x="20873" y="3772"/>
                  <a:pt x="20793" y="3771"/>
                </a:cubicBezTo>
                <a:close/>
                <a:moveTo>
                  <a:pt x="1356" y="3819"/>
                </a:moveTo>
                <a:cubicBezTo>
                  <a:pt x="1098" y="3827"/>
                  <a:pt x="915" y="4063"/>
                  <a:pt x="1022" y="4301"/>
                </a:cubicBezTo>
                <a:cubicBezTo>
                  <a:pt x="1127" y="4536"/>
                  <a:pt x="1574" y="4593"/>
                  <a:pt x="1761" y="4395"/>
                </a:cubicBezTo>
                <a:cubicBezTo>
                  <a:pt x="1917" y="4230"/>
                  <a:pt x="1742" y="3890"/>
                  <a:pt x="1471" y="3830"/>
                </a:cubicBezTo>
                <a:cubicBezTo>
                  <a:pt x="1432" y="3821"/>
                  <a:pt x="1393" y="3818"/>
                  <a:pt x="1356" y="3819"/>
                </a:cubicBezTo>
                <a:close/>
                <a:moveTo>
                  <a:pt x="21477" y="4532"/>
                </a:moveTo>
                <a:cubicBezTo>
                  <a:pt x="21467" y="4530"/>
                  <a:pt x="21455" y="4532"/>
                  <a:pt x="21443" y="4535"/>
                </a:cubicBezTo>
                <a:cubicBezTo>
                  <a:pt x="21255" y="4588"/>
                  <a:pt x="21203" y="5056"/>
                  <a:pt x="21366" y="5223"/>
                </a:cubicBezTo>
                <a:cubicBezTo>
                  <a:pt x="21562" y="5424"/>
                  <a:pt x="21582" y="5398"/>
                  <a:pt x="21582" y="4927"/>
                </a:cubicBezTo>
                <a:cubicBezTo>
                  <a:pt x="21582" y="4663"/>
                  <a:pt x="21550" y="4540"/>
                  <a:pt x="21477" y="4532"/>
                </a:cubicBezTo>
                <a:close/>
                <a:moveTo>
                  <a:pt x="18493" y="4626"/>
                </a:moveTo>
                <a:cubicBezTo>
                  <a:pt x="18383" y="4620"/>
                  <a:pt x="18308" y="4725"/>
                  <a:pt x="18149" y="4989"/>
                </a:cubicBezTo>
                <a:cubicBezTo>
                  <a:pt x="17969" y="5290"/>
                  <a:pt x="17947" y="5402"/>
                  <a:pt x="18050" y="5507"/>
                </a:cubicBezTo>
                <a:cubicBezTo>
                  <a:pt x="18220" y="5681"/>
                  <a:pt x="18445" y="5677"/>
                  <a:pt x="18525" y="5499"/>
                </a:cubicBezTo>
                <a:cubicBezTo>
                  <a:pt x="18613" y="5304"/>
                  <a:pt x="18756" y="5322"/>
                  <a:pt x="19098" y="5572"/>
                </a:cubicBezTo>
                <a:lnTo>
                  <a:pt x="19390" y="5787"/>
                </a:lnTo>
                <a:lnTo>
                  <a:pt x="18973" y="6395"/>
                </a:lnTo>
                <a:cubicBezTo>
                  <a:pt x="18743" y="6730"/>
                  <a:pt x="18459" y="7097"/>
                  <a:pt x="18340" y="7211"/>
                </a:cubicBezTo>
                <a:cubicBezTo>
                  <a:pt x="18137" y="7406"/>
                  <a:pt x="18105" y="7410"/>
                  <a:pt x="17797" y="7275"/>
                </a:cubicBezTo>
                <a:cubicBezTo>
                  <a:pt x="17532" y="7159"/>
                  <a:pt x="17483" y="7088"/>
                  <a:pt x="17537" y="6907"/>
                </a:cubicBezTo>
                <a:cubicBezTo>
                  <a:pt x="17585" y="6744"/>
                  <a:pt x="17544" y="6656"/>
                  <a:pt x="17392" y="6586"/>
                </a:cubicBezTo>
                <a:cubicBezTo>
                  <a:pt x="17155" y="6479"/>
                  <a:pt x="17075" y="6536"/>
                  <a:pt x="16784" y="7024"/>
                </a:cubicBezTo>
                <a:cubicBezTo>
                  <a:pt x="16611" y="7313"/>
                  <a:pt x="16613" y="7330"/>
                  <a:pt x="16835" y="7431"/>
                </a:cubicBezTo>
                <a:cubicBezTo>
                  <a:pt x="17018" y="7514"/>
                  <a:pt x="17108" y="7503"/>
                  <a:pt x="17269" y="7380"/>
                </a:cubicBezTo>
                <a:cubicBezTo>
                  <a:pt x="17457" y="7234"/>
                  <a:pt x="17491" y="7235"/>
                  <a:pt x="17757" y="7383"/>
                </a:cubicBezTo>
                <a:cubicBezTo>
                  <a:pt x="17915" y="7471"/>
                  <a:pt x="18043" y="7575"/>
                  <a:pt x="18043" y="7614"/>
                </a:cubicBezTo>
                <a:cubicBezTo>
                  <a:pt x="18043" y="7653"/>
                  <a:pt x="18180" y="7709"/>
                  <a:pt x="18347" y="7738"/>
                </a:cubicBezTo>
                <a:cubicBezTo>
                  <a:pt x="18849" y="7826"/>
                  <a:pt x="19089" y="8023"/>
                  <a:pt x="18950" y="8234"/>
                </a:cubicBezTo>
                <a:cubicBezTo>
                  <a:pt x="18854" y="8381"/>
                  <a:pt x="18877" y="8434"/>
                  <a:pt x="19074" y="8525"/>
                </a:cubicBezTo>
                <a:cubicBezTo>
                  <a:pt x="19343" y="8649"/>
                  <a:pt x="19348" y="8646"/>
                  <a:pt x="19689" y="8161"/>
                </a:cubicBezTo>
                <a:lnTo>
                  <a:pt x="19933" y="7814"/>
                </a:lnTo>
                <a:lnTo>
                  <a:pt x="19693" y="7705"/>
                </a:lnTo>
                <a:cubicBezTo>
                  <a:pt x="19502" y="7618"/>
                  <a:pt x="19421" y="7625"/>
                  <a:pt x="19284" y="7741"/>
                </a:cubicBezTo>
                <a:cubicBezTo>
                  <a:pt x="19133" y="7870"/>
                  <a:pt x="19078" y="7870"/>
                  <a:pt x="18800" y="7748"/>
                </a:cubicBezTo>
                <a:cubicBezTo>
                  <a:pt x="18627" y="7672"/>
                  <a:pt x="18485" y="7539"/>
                  <a:pt x="18485" y="7453"/>
                </a:cubicBezTo>
                <a:cubicBezTo>
                  <a:pt x="18485" y="7270"/>
                  <a:pt x="19282" y="6102"/>
                  <a:pt x="19522" y="5932"/>
                </a:cubicBezTo>
                <a:cubicBezTo>
                  <a:pt x="19780" y="5750"/>
                  <a:pt x="20291" y="6067"/>
                  <a:pt x="20206" y="6357"/>
                </a:cubicBezTo>
                <a:cubicBezTo>
                  <a:pt x="20159" y="6515"/>
                  <a:pt x="20205" y="6601"/>
                  <a:pt x="20374" y="6678"/>
                </a:cubicBezTo>
                <a:cubicBezTo>
                  <a:pt x="20501" y="6736"/>
                  <a:pt x="20617" y="6769"/>
                  <a:pt x="20631" y="6752"/>
                </a:cubicBezTo>
                <a:cubicBezTo>
                  <a:pt x="20646" y="6735"/>
                  <a:pt x="20769" y="6554"/>
                  <a:pt x="20907" y="6350"/>
                </a:cubicBezTo>
                <a:cubicBezTo>
                  <a:pt x="21145" y="5997"/>
                  <a:pt x="21148" y="5973"/>
                  <a:pt x="20962" y="5857"/>
                </a:cubicBezTo>
                <a:cubicBezTo>
                  <a:pt x="20708" y="5699"/>
                  <a:pt x="20624" y="5703"/>
                  <a:pt x="20546" y="5876"/>
                </a:cubicBezTo>
                <a:cubicBezTo>
                  <a:pt x="20453" y="6081"/>
                  <a:pt x="20307" y="6051"/>
                  <a:pt x="19887" y="5737"/>
                </a:cubicBezTo>
                <a:cubicBezTo>
                  <a:pt x="19681" y="5583"/>
                  <a:pt x="19483" y="5481"/>
                  <a:pt x="19448" y="5512"/>
                </a:cubicBezTo>
                <a:cubicBezTo>
                  <a:pt x="19412" y="5542"/>
                  <a:pt x="19228" y="5474"/>
                  <a:pt x="19039" y="5360"/>
                </a:cubicBezTo>
                <a:cubicBezTo>
                  <a:pt x="18762" y="5192"/>
                  <a:pt x="18722" y="5126"/>
                  <a:pt x="18829" y="5017"/>
                </a:cubicBezTo>
                <a:cubicBezTo>
                  <a:pt x="18934" y="4910"/>
                  <a:pt x="18917" y="4855"/>
                  <a:pt x="18750" y="4748"/>
                </a:cubicBezTo>
                <a:cubicBezTo>
                  <a:pt x="18635" y="4674"/>
                  <a:pt x="18558" y="4630"/>
                  <a:pt x="18493" y="4626"/>
                </a:cubicBezTo>
                <a:close/>
                <a:moveTo>
                  <a:pt x="11947" y="4700"/>
                </a:moveTo>
                <a:cubicBezTo>
                  <a:pt x="11754" y="4700"/>
                  <a:pt x="11858" y="4906"/>
                  <a:pt x="12309" y="5413"/>
                </a:cubicBezTo>
                <a:cubicBezTo>
                  <a:pt x="12600" y="5740"/>
                  <a:pt x="12808" y="5898"/>
                  <a:pt x="12874" y="5842"/>
                </a:cubicBezTo>
                <a:cubicBezTo>
                  <a:pt x="12984" y="5749"/>
                  <a:pt x="12132" y="4700"/>
                  <a:pt x="11947" y="4700"/>
                </a:cubicBezTo>
                <a:close/>
                <a:moveTo>
                  <a:pt x="11458" y="5056"/>
                </a:moveTo>
                <a:cubicBezTo>
                  <a:pt x="11396" y="5052"/>
                  <a:pt x="11334" y="5089"/>
                  <a:pt x="11239" y="5149"/>
                </a:cubicBezTo>
                <a:cubicBezTo>
                  <a:pt x="10997" y="5302"/>
                  <a:pt x="10992" y="5325"/>
                  <a:pt x="11154" y="5539"/>
                </a:cubicBezTo>
                <a:cubicBezTo>
                  <a:pt x="11320" y="5757"/>
                  <a:pt x="11312" y="5777"/>
                  <a:pt x="10953" y="6030"/>
                </a:cubicBezTo>
                <a:cubicBezTo>
                  <a:pt x="10540" y="6321"/>
                  <a:pt x="10408" y="6351"/>
                  <a:pt x="10221" y="6192"/>
                </a:cubicBezTo>
                <a:cubicBezTo>
                  <a:pt x="10127" y="6112"/>
                  <a:pt x="9981" y="6162"/>
                  <a:pt x="9646" y="6388"/>
                </a:cubicBezTo>
                <a:cubicBezTo>
                  <a:pt x="9399" y="6554"/>
                  <a:pt x="9197" y="6712"/>
                  <a:pt x="9197" y="6739"/>
                </a:cubicBezTo>
                <a:cubicBezTo>
                  <a:pt x="9197" y="6766"/>
                  <a:pt x="9350" y="6953"/>
                  <a:pt x="9538" y="7155"/>
                </a:cubicBezTo>
                <a:cubicBezTo>
                  <a:pt x="9898" y="7541"/>
                  <a:pt x="9912" y="7541"/>
                  <a:pt x="10488" y="7155"/>
                </a:cubicBezTo>
                <a:cubicBezTo>
                  <a:pt x="10762" y="6972"/>
                  <a:pt x="10817" y="6884"/>
                  <a:pt x="10737" y="6757"/>
                </a:cubicBezTo>
                <a:cubicBezTo>
                  <a:pt x="10656" y="6629"/>
                  <a:pt x="10729" y="6532"/>
                  <a:pt x="11090" y="6290"/>
                </a:cubicBezTo>
                <a:lnTo>
                  <a:pt x="11543" y="5984"/>
                </a:lnTo>
                <a:lnTo>
                  <a:pt x="11734" y="6199"/>
                </a:lnTo>
                <a:cubicBezTo>
                  <a:pt x="11904" y="6390"/>
                  <a:pt x="11951" y="6399"/>
                  <a:pt x="12164" y="6286"/>
                </a:cubicBezTo>
                <a:cubicBezTo>
                  <a:pt x="12296" y="6216"/>
                  <a:pt x="12403" y="6125"/>
                  <a:pt x="12403" y="6084"/>
                </a:cubicBezTo>
                <a:cubicBezTo>
                  <a:pt x="12403" y="6042"/>
                  <a:pt x="12199" y="5779"/>
                  <a:pt x="11950" y="5498"/>
                </a:cubicBezTo>
                <a:cubicBezTo>
                  <a:pt x="11669" y="5182"/>
                  <a:pt x="11562" y="5062"/>
                  <a:pt x="11458" y="5056"/>
                </a:cubicBezTo>
                <a:close/>
                <a:moveTo>
                  <a:pt x="734" y="5060"/>
                </a:moveTo>
                <a:cubicBezTo>
                  <a:pt x="676" y="5061"/>
                  <a:pt x="634" y="5086"/>
                  <a:pt x="632" y="5126"/>
                </a:cubicBezTo>
                <a:cubicBezTo>
                  <a:pt x="627" y="5215"/>
                  <a:pt x="293" y="5617"/>
                  <a:pt x="0" y="5926"/>
                </a:cubicBezTo>
                <a:lnTo>
                  <a:pt x="0" y="6707"/>
                </a:lnTo>
                <a:cubicBezTo>
                  <a:pt x="116" y="6786"/>
                  <a:pt x="251" y="6875"/>
                  <a:pt x="424" y="6985"/>
                </a:cubicBezTo>
                <a:cubicBezTo>
                  <a:pt x="961" y="7328"/>
                  <a:pt x="1438" y="7610"/>
                  <a:pt x="1483" y="7612"/>
                </a:cubicBezTo>
                <a:cubicBezTo>
                  <a:pt x="1529" y="7613"/>
                  <a:pt x="1566" y="7550"/>
                  <a:pt x="1566" y="7470"/>
                </a:cubicBezTo>
                <a:cubicBezTo>
                  <a:pt x="1566" y="7290"/>
                  <a:pt x="2434" y="6298"/>
                  <a:pt x="2592" y="6298"/>
                </a:cubicBezTo>
                <a:cubicBezTo>
                  <a:pt x="2654" y="6298"/>
                  <a:pt x="2627" y="6224"/>
                  <a:pt x="2531" y="6134"/>
                </a:cubicBezTo>
                <a:cubicBezTo>
                  <a:pt x="2434" y="6043"/>
                  <a:pt x="2348" y="5927"/>
                  <a:pt x="2337" y="5876"/>
                </a:cubicBezTo>
                <a:cubicBezTo>
                  <a:pt x="2327" y="5824"/>
                  <a:pt x="2268" y="5794"/>
                  <a:pt x="2206" y="5809"/>
                </a:cubicBezTo>
                <a:cubicBezTo>
                  <a:pt x="2042" y="5848"/>
                  <a:pt x="1345" y="5370"/>
                  <a:pt x="1345" y="5218"/>
                </a:cubicBezTo>
                <a:cubicBezTo>
                  <a:pt x="1345" y="5147"/>
                  <a:pt x="1257" y="5091"/>
                  <a:pt x="1151" y="5096"/>
                </a:cubicBezTo>
                <a:cubicBezTo>
                  <a:pt x="1045" y="5100"/>
                  <a:pt x="885" y="5087"/>
                  <a:pt x="797" y="5066"/>
                </a:cubicBezTo>
                <a:cubicBezTo>
                  <a:pt x="775" y="5061"/>
                  <a:pt x="754" y="5059"/>
                  <a:pt x="734" y="5060"/>
                </a:cubicBezTo>
                <a:close/>
                <a:moveTo>
                  <a:pt x="4772" y="6621"/>
                </a:moveTo>
                <a:cubicBezTo>
                  <a:pt x="4543" y="6621"/>
                  <a:pt x="4285" y="6691"/>
                  <a:pt x="4177" y="6807"/>
                </a:cubicBezTo>
                <a:cubicBezTo>
                  <a:pt x="4109" y="6879"/>
                  <a:pt x="3774" y="7005"/>
                  <a:pt x="3431" y="7088"/>
                </a:cubicBezTo>
                <a:cubicBezTo>
                  <a:pt x="2747" y="7252"/>
                  <a:pt x="2589" y="7451"/>
                  <a:pt x="2811" y="7865"/>
                </a:cubicBezTo>
                <a:cubicBezTo>
                  <a:pt x="2927" y="8082"/>
                  <a:pt x="2982" y="8095"/>
                  <a:pt x="3709" y="8075"/>
                </a:cubicBezTo>
                <a:cubicBezTo>
                  <a:pt x="4207" y="8061"/>
                  <a:pt x="4499" y="8092"/>
                  <a:pt x="4526" y="8160"/>
                </a:cubicBezTo>
                <a:cubicBezTo>
                  <a:pt x="4582" y="8302"/>
                  <a:pt x="5234" y="8189"/>
                  <a:pt x="5389" y="8010"/>
                </a:cubicBezTo>
                <a:cubicBezTo>
                  <a:pt x="5552" y="7824"/>
                  <a:pt x="5351" y="6855"/>
                  <a:pt x="5116" y="6698"/>
                </a:cubicBezTo>
                <a:cubicBezTo>
                  <a:pt x="5037" y="6645"/>
                  <a:pt x="4910" y="6620"/>
                  <a:pt x="4772" y="6621"/>
                </a:cubicBezTo>
                <a:close/>
                <a:moveTo>
                  <a:pt x="13139" y="6739"/>
                </a:moveTo>
                <a:cubicBezTo>
                  <a:pt x="13086" y="6752"/>
                  <a:pt x="13059" y="6857"/>
                  <a:pt x="13016" y="7105"/>
                </a:cubicBezTo>
                <a:cubicBezTo>
                  <a:pt x="12973" y="7347"/>
                  <a:pt x="12910" y="7608"/>
                  <a:pt x="12875" y="7684"/>
                </a:cubicBezTo>
                <a:cubicBezTo>
                  <a:pt x="12827" y="7792"/>
                  <a:pt x="12867" y="7809"/>
                  <a:pt x="13055" y="7759"/>
                </a:cubicBezTo>
                <a:cubicBezTo>
                  <a:pt x="13380" y="7671"/>
                  <a:pt x="13634" y="7860"/>
                  <a:pt x="13555" y="8129"/>
                </a:cubicBezTo>
                <a:cubicBezTo>
                  <a:pt x="13453" y="8473"/>
                  <a:pt x="13786" y="9013"/>
                  <a:pt x="14196" y="9170"/>
                </a:cubicBezTo>
                <a:cubicBezTo>
                  <a:pt x="15063" y="9500"/>
                  <a:pt x="15942" y="9021"/>
                  <a:pt x="15942" y="8217"/>
                </a:cubicBezTo>
                <a:cubicBezTo>
                  <a:pt x="15942" y="7576"/>
                  <a:pt x="15589" y="7323"/>
                  <a:pt x="14394" y="7108"/>
                </a:cubicBezTo>
                <a:cubicBezTo>
                  <a:pt x="13877" y="7015"/>
                  <a:pt x="13372" y="6878"/>
                  <a:pt x="13273" y="6803"/>
                </a:cubicBezTo>
                <a:cubicBezTo>
                  <a:pt x="13212" y="6756"/>
                  <a:pt x="13171" y="6731"/>
                  <a:pt x="13139" y="6739"/>
                </a:cubicBezTo>
                <a:close/>
                <a:moveTo>
                  <a:pt x="6821" y="6904"/>
                </a:moveTo>
                <a:cubicBezTo>
                  <a:pt x="6746" y="6915"/>
                  <a:pt x="6750" y="7005"/>
                  <a:pt x="6828" y="7178"/>
                </a:cubicBezTo>
                <a:cubicBezTo>
                  <a:pt x="6864" y="7257"/>
                  <a:pt x="6960" y="7299"/>
                  <a:pt x="7042" y="7272"/>
                </a:cubicBezTo>
                <a:cubicBezTo>
                  <a:pt x="7220" y="7214"/>
                  <a:pt x="7144" y="6992"/>
                  <a:pt x="6921" y="6920"/>
                </a:cubicBezTo>
                <a:cubicBezTo>
                  <a:pt x="6879" y="6906"/>
                  <a:pt x="6845" y="6901"/>
                  <a:pt x="6821" y="6904"/>
                </a:cubicBezTo>
                <a:close/>
                <a:moveTo>
                  <a:pt x="11538" y="7333"/>
                </a:moveTo>
                <a:cubicBezTo>
                  <a:pt x="11127" y="7333"/>
                  <a:pt x="10907" y="7685"/>
                  <a:pt x="11097" y="8038"/>
                </a:cubicBezTo>
                <a:cubicBezTo>
                  <a:pt x="11270" y="8361"/>
                  <a:pt x="11757" y="8361"/>
                  <a:pt x="11960" y="8039"/>
                </a:cubicBezTo>
                <a:cubicBezTo>
                  <a:pt x="12177" y="7694"/>
                  <a:pt x="11962" y="7333"/>
                  <a:pt x="11538" y="7333"/>
                </a:cubicBezTo>
                <a:close/>
                <a:moveTo>
                  <a:pt x="8396" y="7353"/>
                </a:moveTo>
                <a:cubicBezTo>
                  <a:pt x="8348" y="7356"/>
                  <a:pt x="8299" y="7362"/>
                  <a:pt x="8247" y="7373"/>
                </a:cubicBezTo>
                <a:cubicBezTo>
                  <a:pt x="7691" y="7492"/>
                  <a:pt x="7822" y="8271"/>
                  <a:pt x="8399" y="8275"/>
                </a:cubicBezTo>
                <a:cubicBezTo>
                  <a:pt x="8614" y="8276"/>
                  <a:pt x="8805" y="8385"/>
                  <a:pt x="9077" y="8663"/>
                </a:cubicBezTo>
                <a:cubicBezTo>
                  <a:pt x="9420" y="9014"/>
                  <a:pt x="9439" y="9062"/>
                  <a:pt x="9271" y="9166"/>
                </a:cubicBezTo>
                <a:cubicBezTo>
                  <a:pt x="9027" y="9318"/>
                  <a:pt x="9037" y="9368"/>
                  <a:pt x="9328" y="9433"/>
                </a:cubicBezTo>
                <a:cubicBezTo>
                  <a:pt x="9566" y="9486"/>
                  <a:pt x="9567" y="9491"/>
                  <a:pt x="9365" y="9680"/>
                </a:cubicBezTo>
                <a:cubicBezTo>
                  <a:pt x="9166" y="9867"/>
                  <a:pt x="9166" y="9878"/>
                  <a:pt x="9360" y="9999"/>
                </a:cubicBezTo>
                <a:cubicBezTo>
                  <a:pt x="9500" y="10086"/>
                  <a:pt x="9523" y="10145"/>
                  <a:pt x="9435" y="10191"/>
                </a:cubicBezTo>
                <a:cubicBezTo>
                  <a:pt x="9364" y="10228"/>
                  <a:pt x="9307" y="10322"/>
                  <a:pt x="9307" y="10400"/>
                </a:cubicBezTo>
                <a:cubicBezTo>
                  <a:pt x="9307" y="10487"/>
                  <a:pt x="9632" y="10312"/>
                  <a:pt x="10145" y="9948"/>
                </a:cubicBezTo>
                <a:cubicBezTo>
                  <a:pt x="10606" y="9621"/>
                  <a:pt x="11081" y="9289"/>
                  <a:pt x="11200" y="9210"/>
                </a:cubicBezTo>
                <a:cubicBezTo>
                  <a:pt x="11465" y="9034"/>
                  <a:pt x="11353" y="8899"/>
                  <a:pt x="11054" y="9035"/>
                </a:cubicBezTo>
                <a:cubicBezTo>
                  <a:pt x="10878" y="9115"/>
                  <a:pt x="10828" y="9099"/>
                  <a:pt x="10779" y="8940"/>
                </a:cubicBezTo>
                <a:cubicBezTo>
                  <a:pt x="10732" y="8786"/>
                  <a:pt x="10679" y="8766"/>
                  <a:pt x="10517" y="8840"/>
                </a:cubicBezTo>
                <a:cubicBezTo>
                  <a:pt x="10365" y="8909"/>
                  <a:pt x="10289" y="8894"/>
                  <a:pt x="10213" y="8780"/>
                </a:cubicBezTo>
                <a:cubicBezTo>
                  <a:pt x="10133" y="8658"/>
                  <a:pt x="10067" y="8648"/>
                  <a:pt x="9885" y="8732"/>
                </a:cubicBezTo>
                <a:cubicBezTo>
                  <a:pt x="9685" y="8822"/>
                  <a:pt x="9612" y="8789"/>
                  <a:pt x="9316" y="8470"/>
                </a:cubicBezTo>
                <a:cubicBezTo>
                  <a:pt x="9103" y="8242"/>
                  <a:pt x="8975" y="7997"/>
                  <a:pt x="8975" y="7816"/>
                </a:cubicBezTo>
                <a:cubicBezTo>
                  <a:pt x="8975" y="7521"/>
                  <a:pt x="8732" y="7336"/>
                  <a:pt x="8396" y="7353"/>
                </a:cubicBezTo>
                <a:close/>
                <a:moveTo>
                  <a:pt x="279" y="7649"/>
                </a:moveTo>
                <a:cubicBezTo>
                  <a:pt x="213" y="7643"/>
                  <a:pt x="135" y="7666"/>
                  <a:pt x="56" y="7721"/>
                </a:cubicBezTo>
                <a:cubicBezTo>
                  <a:pt x="35" y="7736"/>
                  <a:pt x="18" y="7744"/>
                  <a:pt x="0" y="7754"/>
                </a:cubicBezTo>
                <a:lnTo>
                  <a:pt x="0" y="10172"/>
                </a:lnTo>
                <a:cubicBezTo>
                  <a:pt x="35" y="10141"/>
                  <a:pt x="70" y="10104"/>
                  <a:pt x="109" y="10051"/>
                </a:cubicBezTo>
                <a:cubicBezTo>
                  <a:pt x="222" y="9898"/>
                  <a:pt x="284" y="9880"/>
                  <a:pt x="406" y="9966"/>
                </a:cubicBezTo>
                <a:cubicBezTo>
                  <a:pt x="612" y="10110"/>
                  <a:pt x="847" y="9994"/>
                  <a:pt x="685" y="9828"/>
                </a:cubicBezTo>
                <a:cubicBezTo>
                  <a:pt x="552" y="9691"/>
                  <a:pt x="818" y="9439"/>
                  <a:pt x="997" y="9533"/>
                </a:cubicBezTo>
                <a:cubicBezTo>
                  <a:pt x="1054" y="9563"/>
                  <a:pt x="1128" y="9528"/>
                  <a:pt x="1160" y="9455"/>
                </a:cubicBezTo>
                <a:cubicBezTo>
                  <a:pt x="1193" y="9382"/>
                  <a:pt x="1142" y="9297"/>
                  <a:pt x="1047" y="9266"/>
                </a:cubicBezTo>
                <a:cubicBezTo>
                  <a:pt x="890" y="9214"/>
                  <a:pt x="890" y="9193"/>
                  <a:pt x="1053" y="9039"/>
                </a:cubicBezTo>
                <a:cubicBezTo>
                  <a:pt x="1269" y="8836"/>
                  <a:pt x="1286" y="8679"/>
                  <a:pt x="1096" y="8625"/>
                </a:cubicBezTo>
                <a:cubicBezTo>
                  <a:pt x="1020" y="8603"/>
                  <a:pt x="958" y="8463"/>
                  <a:pt x="958" y="8314"/>
                </a:cubicBezTo>
                <a:cubicBezTo>
                  <a:pt x="958" y="8088"/>
                  <a:pt x="912" y="8042"/>
                  <a:pt x="681" y="8040"/>
                </a:cubicBezTo>
                <a:cubicBezTo>
                  <a:pt x="485" y="8038"/>
                  <a:pt x="414" y="7992"/>
                  <a:pt x="436" y="7880"/>
                </a:cubicBezTo>
                <a:cubicBezTo>
                  <a:pt x="462" y="7744"/>
                  <a:pt x="388" y="7658"/>
                  <a:pt x="279" y="7649"/>
                </a:cubicBezTo>
                <a:close/>
                <a:moveTo>
                  <a:pt x="21297" y="7762"/>
                </a:moveTo>
                <a:cubicBezTo>
                  <a:pt x="21178" y="7762"/>
                  <a:pt x="21093" y="7900"/>
                  <a:pt x="21088" y="8132"/>
                </a:cubicBezTo>
                <a:cubicBezTo>
                  <a:pt x="21085" y="8255"/>
                  <a:pt x="21019" y="8310"/>
                  <a:pt x="20899" y="8293"/>
                </a:cubicBezTo>
                <a:cubicBezTo>
                  <a:pt x="20643" y="8258"/>
                  <a:pt x="20538" y="8438"/>
                  <a:pt x="20711" y="8616"/>
                </a:cubicBezTo>
                <a:cubicBezTo>
                  <a:pt x="20831" y="8739"/>
                  <a:pt x="20819" y="8785"/>
                  <a:pt x="20637" y="8899"/>
                </a:cubicBezTo>
                <a:cubicBezTo>
                  <a:pt x="20424" y="9032"/>
                  <a:pt x="20425" y="9038"/>
                  <a:pt x="20691" y="9209"/>
                </a:cubicBezTo>
                <a:cubicBezTo>
                  <a:pt x="20922" y="9357"/>
                  <a:pt x="20941" y="9405"/>
                  <a:pt x="20817" y="9532"/>
                </a:cubicBezTo>
                <a:cubicBezTo>
                  <a:pt x="20695" y="9657"/>
                  <a:pt x="20701" y="9691"/>
                  <a:pt x="20855" y="9741"/>
                </a:cubicBezTo>
                <a:cubicBezTo>
                  <a:pt x="20956" y="9774"/>
                  <a:pt x="21069" y="9774"/>
                  <a:pt x="21106" y="9742"/>
                </a:cubicBezTo>
                <a:cubicBezTo>
                  <a:pt x="21220" y="9645"/>
                  <a:pt x="21462" y="9875"/>
                  <a:pt x="21397" y="10019"/>
                </a:cubicBezTo>
                <a:cubicBezTo>
                  <a:pt x="21364" y="10093"/>
                  <a:pt x="21392" y="10153"/>
                  <a:pt x="21459" y="10153"/>
                </a:cubicBezTo>
                <a:cubicBezTo>
                  <a:pt x="21526" y="10153"/>
                  <a:pt x="21565" y="9887"/>
                  <a:pt x="21582" y="9541"/>
                </a:cubicBezTo>
                <a:lnTo>
                  <a:pt x="21582" y="8777"/>
                </a:lnTo>
                <a:cubicBezTo>
                  <a:pt x="21562" y="8301"/>
                  <a:pt x="21510" y="7869"/>
                  <a:pt x="21426" y="7810"/>
                </a:cubicBezTo>
                <a:cubicBezTo>
                  <a:pt x="21380" y="7777"/>
                  <a:pt x="21336" y="7762"/>
                  <a:pt x="21297" y="7762"/>
                </a:cubicBezTo>
                <a:close/>
                <a:moveTo>
                  <a:pt x="6511" y="8563"/>
                </a:moveTo>
                <a:cubicBezTo>
                  <a:pt x="6461" y="8573"/>
                  <a:pt x="6432" y="8615"/>
                  <a:pt x="6432" y="8690"/>
                </a:cubicBezTo>
                <a:cubicBezTo>
                  <a:pt x="6432" y="8886"/>
                  <a:pt x="6226" y="8965"/>
                  <a:pt x="6045" y="8837"/>
                </a:cubicBezTo>
                <a:cubicBezTo>
                  <a:pt x="5858" y="8705"/>
                  <a:pt x="5619" y="8804"/>
                  <a:pt x="5698" y="8980"/>
                </a:cubicBezTo>
                <a:cubicBezTo>
                  <a:pt x="5770" y="9139"/>
                  <a:pt x="5487" y="9345"/>
                  <a:pt x="5318" y="9256"/>
                </a:cubicBezTo>
                <a:cubicBezTo>
                  <a:pt x="5103" y="9143"/>
                  <a:pt x="4990" y="9424"/>
                  <a:pt x="5196" y="9560"/>
                </a:cubicBezTo>
                <a:cubicBezTo>
                  <a:pt x="5367" y="9674"/>
                  <a:pt x="5362" y="9697"/>
                  <a:pt x="5133" y="9862"/>
                </a:cubicBezTo>
                <a:cubicBezTo>
                  <a:pt x="4824" y="10085"/>
                  <a:pt x="4821" y="10168"/>
                  <a:pt x="5118" y="10326"/>
                </a:cubicBezTo>
                <a:cubicBezTo>
                  <a:pt x="5291" y="10417"/>
                  <a:pt x="5320" y="10478"/>
                  <a:pt x="5229" y="10556"/>
                </a:cubicBezTo>
                <a:cubicBezTo>
                  <a:pt x="5039" y="10717"/>
                  <a:pt x="5081" y="10920"/>
                  <a:pt x="5298" y="10890"/>
                </a:cubicBezTo>
                <a:cubicBezTo>
                  <a:pt x="5575" y="10851"/>
                  <a:pt x="5769" y="10980"/>
                  <a:pt x="5692" y="11152"/>
                </a:cubicBezTo>
                <a:cubicBezTo>
                  <a:pt x="5595" y="11366"/>
                  <a:pt x="5891" y="11491"/>
                  <a:pt x="6052" y="11304"/>
                </a:cubicBezTo>
                <a:cubicBezTo>
                  <a:pt x="6169" y="11167"/>
                  <a:pt x="6198" y="11173"/>
                  <a:pt x="6334" y="11358"/>
                </a:cubicBezTo>
                <a:cubicBezTo>
                  <a:pt x="6524" y="11617"/>
                  <a:pt x="6620" y="11616"/>
                  <a:pt x="6884" y="11352"/>
                </a:cubicBezTo>
                <a:cubicBezTo>
                  <a:pt x="7079" y="11157"/>
                  <a:pt x="7107" y="11152"/>
                  <a:pt x="7240" y="11298"/>
                </a:cubicBezTo>
                <a:cubicBezTo>
                  <a:pt x="7400" y="11473"/>
                  <a:pt x="7731" y="11376"/>
                  <a:pt x="7598" y="11193"/>
                </a:cubicBezTo>
                <a:cubicBezTo>
                  <a:pt x="7480" y="11031"/>
                  <a:pt x="7735" y="10824"/>
                  <a:pt x="7984" y="10879"/>
                </a:cubicBezTo>
                <a:cubicBezTo>
                  <a:pt x="8225" y="10932"/>
                  <a:pt x="8284" y="10731"/>
                  <a:pt x="8078" y="10556"/>
                </a:cubicBezTo>
                <a:cubicBezTo>
                  <a:pt x="7930" y="10430"/>
                  <a:pt x="8040" y="10247"/>
                  <a:pt x="8263" y="10247"/>
                </a:cubicBezTo>
                <a:cubicBezTo>
                  <a:pt x="8498" y="10247"/>
                  <a:pt x="8457" y="10066"/>
                  <a:pt x="8177" y="9873"/>
                </a:cubicBezTo>
                <a:cubicBezTo>
                  <a:pt x="7970" y="9731"/>
                  <a:pt x="7955" y="9681"/>
                  <a:pt x="8076" y="9557"/>
                </a:cubicBezTo>
                <a:cubicBezTo>
                  <a:pt x="8231" y="9398"/>
                  <a:pt x="8146" y="9172"/>
                  <a:pt x="7967" y="9266"/>
                </a:cubicBezTo>
                <a:cubicBezTo>
                  <a:pt x="7814" y="9347"/>
                  <a:pt x="7540" y="9129"/>
                  <a:pt x="7607" y="8980"/>
                </a:cubicBezTo>
                <a:cubicBezTo>
                  <a:pt x="7690" y="8796"/>
                  <a:pt x="7444" y="8708"/>
                  <a:pt x="7243" y="8849"/>
                </a:cubicBezTo>
                <a:cubicBezTo>
                  <a:pt x="7097" y="8953"/>
                  <a:pt x="7039" y="8939"/>
                  <a:pt x="6871" y="8764"/>
                </a:cubicBezTo>
                <a:cubicBezTo>
                  <a:pt x="6730" y="8615"/>
                  <a:pt x="6593" y="8545"/>
                  <a:pt x="6511" y="8563"/>
                </a:cubicBezTo>
                <a:close/>
                <a:moveTo>
                  <a:pt x="17547" y="8649"/>
                </a:moveTo>
                <a:cubicBezTo>
                  <a:pt x="17195" y="8649"/>
                  <a:pt x="17105" y="8718"/>
                  <a:pt x="16351" y="9565"/>
                </a:cubicBezTo>
                <a:cubicBezTo>
                  <a:pt x="15903" y="10070"/>
                  <a:pt x="15478" y="10575"/>
                  <a:pt x="15407" y="10687"/>
                </a:cubicBezTo>
                <a:cubicBezTo>
                  <a:pt x="15095" y="11186"/>
                  <a:pt x="15392" y="11884"/>
                  <a:pt x="15971" y="12015"/>
                </a:cubicBezTo>
                <a:cubicBezTo>
                  <a:pt x="16417" y="12116"/>
                  <a:pt x="16934" y="12002"/>
                  <a:pt x="17180" y="11748"/>
                </a:cubicBezTo>
                <a:cubicBezTo>
                  <a:pt x="17283" y="11642"/>
                  <a:pt x="17578" y="11011"/>
                  <a:pt x="17836" y="10347"/>
                </a:cubicBezTo>
                <a:cubicBezTo>
                  <a:pt x="18291" y="9175"/>
                  <a:pt x="18299" y="9132"/>
                  <a:pt x="18116" y="8894"/>
                </a:cubicBezTo>
                <a:cubicBezTo>
                  <a:pt x="17973" y="8708"/>
                  <a:pt x="17835" y="8649"/>
                  <a:pt x="17547" y="8649"/>
                </a:cubicBezTo>
                <a:close/>
                <a:moveTo>
                  <a:pt x="3162" y="9025"/>
                </a:moveTo>
                <a:cubicBezTo>
                  <a:pt x="2573" y="9025"/>
                  <a:pt x="2243" y="9248"/>
                  <a:pt x="2157" y="9704"/>
                </a:cubicBezTo>
                <a:cubicBezTo>
                  <a:pt x="2101" y="10002"/>
                  <a:pt x="2160" y="10154"/>
                  <a:pt x="2547" y="10708"/>
                </a:cubicBezTo>
                <a:cubicBezTo>
                  <a:pt x="2798" y="11067"/>
                  <a:pt x="3004" y="11426"/>
                  <a:pt x="3004" y="11505"/>
                </a:cubicBezTo>
                <a:cubicBezTo>
                  <a:pt x="3004" y="11619"/>
                  <a:pt x="3107" y="11595"/>
                  <a:pt x="3482" y="11397"/>
                </a:cubicBezTo>
                <a:cubicBezTo>
                  <a:pt x="3955" y="11146"/>
                  <a:pt x="3958" y="11142"/>
                  <a:pt x="3731" y="10985"/>
                </a:cubicBezTo>
                <a:lnTo>
                  <a:pt x="3501" y="10827"/>
                </a:lnTo>
                <a:lnTo>
                  <a:pt x="3743" y="10607"/>
                </a:lnTo>
                <a:cubicBezTo>
                  <a:pt x="4492" y="9926"/>
                  <a:pt x="4162" y="9025"/>
                  <a:pt x="3162" y="9025"/>
                </a:cubicBezTo>
                <a:close/>
                <a:moveTo>
                  <a:pt x="19440" y="9215"/>
                </a:moveTo>
                <a:cubicBezTo>
                  <a:pt x="19280" y="9205"/>
                  <a:pt x="19115" y="9269"/>
                  <a:pt x="18998" y="9412"/>
                </a:cubicBezTo>
                <a:cubicBezTo>
                  <a:pt x="18786" y="9668"/>
                  <a:pt x="18919" y="9987"/>
                  <a:pt x="19271" y="10071"/>
                </a:cubicBezTo>
                <a:cubicBezTo>
                  <a:pt x="19417" y="10106"/>
                  <a:pt x="19567" y="10139"/>
                  <a:pt x="19606" y="10144"/>
                </a:cubicBezTo>
                <a:cubicBezTo>
                  <a:pt x="19645" y="10149"/>
                  <a:pt x="19751" y="10056"/>
                  <a:pt x="19842" y="9937"/>
                </a:cubicBezTo>
                <a:cubicBezTo>
                  <a:pt x="19987" y="9750"/>
                  <a:pt x="19988" y="9689"/>
                  <a:pt x="19852" y="9467"/>
                </a:cubicBezTo>
                <a:cubicBezTo>
                  <a:pt x="19755" y="9311"/>
                  <a:pt x="19600" y="9226"/>
                  <a:pt x="19440" y="9215"/>
                </a:cubicBezTo>
                <a:close/>
                <a:moveTo>
                  <a:pt x="12721" y="9452"/>
                </a:moveTo>
                <a:cubicBezTo>
                  <a:pt x="11740" y="9463"/>
                  <a:pt x="10764" y="10127"/>
                  <a:pt x="10899" y="11139"/>
                </a:cubicBezTo>
                <a:cubicBezTo>
                  <a:pt x="10969" y="11663"/>
                  <a:pt x="11199" y="11980"/>
                  <a:pt x="11739" y="12292"/>
                </a:cubicBezTo>
                <a:cubicBezTo>
                  <a:pt x="12204" y="12561"/>
                  <a:pt x="13071" y="12578"/>
                  <a:pt x="13622" y="12329"/>
                </a:cubicBezTo>
                <a:cubicBezTo>
                  <a:pt x="14446" y="11956"/>
                  <a:pt x="14747" y="10945"/>
                  <a:pt x="14253" y="10205"/>
                </a:cubicBezTo>
                <a:cubicBezTo>
                  <a:pt x="13900" y="9674"/>
                  <a:pt x="13310" y="9445"/>
                  <a:pt x="12721" y="9452"/>
                </a:cubicBezTo>
                <a:close/>
                <a:moveTo>
                  <a:pt x="19501" y="10636"/>
                </a:moveTo>
                <a:cubicBezTo>
                  <a:pt x="19320" y="10640"/>
                  <a:pt x="19139" y="10695"/>
                  <a:pt x="18858" y="10803"/>
                </a:cubicBezTo>
                <a:cubicBezTo>
                  <a:pt x="18489" y="10945"/>
                  <a:pt x="18365" y="11063"/>
                  <a:pt x="18208" y="11411"/>
                </a:cubicBezTo>
                <a:cubicBezTo>
                  <a:pt x="17903" y="12091"/>
                  <a:pt x="18181" y="12775"/>
                  <a:pt x="18867" y="13029"/>
                </a:cubicBezTo>
                <a:cubicBezTo>
                  <a:pt x="19614" y="13306"/>
                  <a:pt x="20471" y="13076"/>
                  <a:pt x="20826" y="12504"/>
                </a:cubicBezTo>
                <a:cubicBezTo>
                  <a:pt x="21238" y="11838"/>
                  <a:pt x="20925" y="11041"/>
                  <a:pt x="20146" y="10776"/>
                </a:cubicBezTo>
                <a:cubicBezTo>
                  <a:pt x="19862" y="10680"/>
                  <a:pt x="19682" y="10632"/>
                  <a:pt x="19501" y="10636"/>
                </a:cubicBezTo>
                <a:close/>
                <a:moveTo>
                  <a:pt x="899" y="10744"/>
                </a:moveTo>
                <a:cubicBezTo>
                  <a:pt x="879" y="10744"/>
                  <a:pt x="855" y="10748"/>
                  <a:pt x="828" y="10757"/>
                </a:cubicBezTo>
                <a:cubicBezTo>
                  <a:pt x="737" y="10787"/>
                  <a:pt x="590" y="10811"/>
                  <a:pt x="500" y="10811"/>
                </a:cubicBezTo>
                <a:cubicBezTo>
                  <a:pt x="410" y="10811"/>
                  <a:pt x="368" y="10854"/>
                  <a:pt x="406" y="10907"/>
                </a:cubicBezTo>
                <a:cubicBezTo>
                  <a:pt x="461" y="10982"/>
                  <a:pt x="208" y="11293"/>
                  <a:pt x="0" y="11467"/>
                </a:cubicBezTo>
                <a:lnTo>
                  <a:pt x="0" y="12074"/>
                </a:lnTo>
                <a:cubicBezTo>
                  <a:pt x="28" y="12083"/>
                  <a:pt x="53" y="12101"/>
                  <a:pt x="72" y="12126"/>
                </a:cubicBezTo>
                <a:cubicBezTo>
                  <a:pt x="110" y="12179"/>
                  <a:pt x="265" y="12221"/>
                  <a:pt x="415" y="12221"/>
                </a:cubicBezTo>
                <a:cubicBezTo>
                  <a:pt x="565" y="12221"/>
                  <a:pt x="714" y="12276"/>
                  <a:pt x="745" y="12344"/>
                </a:cubicBezTo>
                <a:cubicBezTo>
                  <a:pt x="783" y="12430"/>
                  <a:pt x="930" y="12452"/>
                  <a:pt x="1229" y="12415"/>
                </a:cubicBezTo>
                <a:cubicBezTo>
                  <a:pt x="1803" y="12344"/>
                  <a:pt x="2103" y="12018"/>
                  <a:pt x="2034" y="11540"/>
                </a:cubicBezTo>
                <a:cubicBezTo>
                  <a:pt x="1990" y="11229"/>
                  <a:pt x="1949" y="11187"/>
                  <a:pt x="1683" y="11187"/>
                </a:cubicBezTo>
                <a:cubicBezTo>
                  <a:pt x="1518" y="11187"/>
                  <a:pt x="1345" y="11156"/>
                  <a:pt x="1299" y="11117"/>
                </a:cubicBezTo>
                <a:cubicBezTo>
                  <a:pt x="1254" y="11078"/>
                  <a:pt x="1158" y="11045"/>
                  <a:pt x="1087" y="11044"/>
                </a:cubicBezTo>
                <a:cubicBezTo>
                  <a:pt x="1016" y="11043"/>
                  <a:pt x="966" y="10966"/>
                  <a:pt x="975" y="10873"/>
                </a:cubicBezTo>
                <a:cubicBezTo>
                  <a:pt x="983" y="10788"/>
                  <a:pt x="958" y="10745"/>
                  <a:pt x="899" y="10744"/>
                </a:cubicBezTo>
                <a:close/>
                <a:moveTo>
                  <a:pt x="9433" y="11398"/>
                </a:moveTo>
                <a:cubicBezTo>
                  <a:pt x="9384" y="11396"/>
                  <a:pt x="9327" y="11416"/>
                  <a:pt x="9264" y="11460"/>
                </a:cubicBezTo>
                <a:cubicBezTo>
                  <a:pt x="9141" y="11547"/>
                  <a:pt x="9087" y="11546"/>
                  <a:pt x="9022" y="11457"/>
                </a:cubicBezTo>
                <a:cubicBezTo>
                  <a:pt x="8964" y="11377"/>
                  <a:pt x="8912" y="11404"/>
                  <a:pt x="8852" y="11543"/>
                </a:cubicBezTo>
                <a:cubicBezTo>
                  <a:pt x="8761" y="11750"/>
                  <a:pt x="7929" y="12170"/>
                  <a:pt x="7772" y="12087"/>
                </a:cubicBezTo>
                <a:cubicBezTo>
                  <a:pt x="7723" y="12062"/>
                  <a:pt x="7574" y="12166"/>
                  <a:pt x="7441" y="12319"/>
                </a:cubicBezTo>
                <a:cubicBezTo>
                  <a:pt x="7308" y="12472"/>
                  <a:pt x="7247" y="12598"/>
                  <a:pt x="7305" y="12598"/>
                </a:cubicBezTo>
                <a:cubicBezTo>
                  <a:pt x="7427" y="12598"/>
                  <a:pt x="8204" y="13653"/>
                  <a:pt x="8258" y="13893"/>
                </a:cubicBezTo>
                <a:cubicBezTo>
                  <a:pt x="8279" y="13982"/>
                  <a:pt x="8298" y="14065"/>
                  <a:pt x="8303" y="14078"/>
                </a:cubicBezTo>
                <a:cubicBezTo>
                  <a:pt x="8326" y="14143"/>
                  <a:pt x="8524" y="14059"/>
                  <a:pt x="9509" y="13566"/>
                </a:cubicBezTo>
                <a:cubicBezTo>
                  <a:pt x="10097" y="13271"/>
                  <a:pt x="10599" y="13017"/>
                  <a:pt x="10625" y="13001"/>
                </a:cubicBezTo>
                <a:cubicBezTo>
                  <a:pt x="10651" y="12985"/>
                  <a:pt x="10570" y="12877"/>
                  <a:pt x="10445" y="12761"/>
                </a:cubicBezTo>
                <a:cubicBezTo>
                  <a:pt x="10158" y="12493"/>
                  <a:pt x="9621" y="11761"/>
                  <a:pt x="9593" y="11598"/>
                </a:cubicBezTo>
                <a:cubicBezTo>
                  <a:pt x="9571" y="11471"/>
                  <a:pt x="9514" y="11403"/>
                  <a:pt x="9433" y="11398"/>
                </a:cubicBezTo>
                <a:close/>
                <a:moveTo>
                  <a:pt x="4669" y="11656"/>
                </a:moveTo>
                <a:cubicBezTo>
                  <a:pt x="4611" y="11653"/>
                  <a:pt x="4553" y="11680"/>
                  <a:pt x="4469" y="11727"/>
                </a:cubicBezTo>
                <a:cubicBezTo>
                  <a:pt x="4271" y="11839"/>
                  <a:pt x="4253" y="11892"/>
                  <a:pt x="4359" y="12036"/>
                </a:cubicBezTo>
                <a:cubicBezTo>
                  <a:pt x="4462" y="12177"/>
                  <a:pt x="4447" y="12248"/>
                  <a:pt x="4281" y="12404"/>
                </a:cubicBezTo>
                <a:cubicBezTo>
                  <a:pt x="4168" y="12510"/>
                  <a:pt x="4026" y="12598"/>
                  <a:pt x="3966" y="12598"/>
                </a:cubicBezTo>
                <a:cubicBezTo>
                  <a:pt x="3906" y="12598"/>
                  <a:pt x="3700" y="12751"/>
                  <a:pt x="3508" y="12939"/>
                </a:cubicBezTo>
                <a:cubicBezTo>
                  <a:pt x="3188" y="13255"/>
                  <a:pt x="3142" y="13271"/>
                  <a:pt x="2919" y="13153"/>
                </a:cubicBezTo>
                <a:cubicBezTo>
                  <a:pt x="2708" y="13041"/>
                  <a:pt x="2651" y="13045"/>
                  <a:pt x="2485" y="13185"/>
                </a:cubicBezTo>
                <a:cubicBezTo>
                  <a:pt x="2306" y="13338"/>
                  <a:pt x="2308" y="13361"/>
                  <a:pt x="2517" y="13599"/>
                </a:cubicBezTo>
                <a:cubicBezTo>
                  <a:pt x="2867" y="13998"/>
                  <a:pt x="3078" y="14078"/>
                  <a:pt x="3296" y="13893"/>
                </a:cubicBezTo>
                <a:cubicBezTo>
                  <a:pt x="3453" y="13759"/>
                  <a:pt x="3459" y="13711"/>
                  <a:pt x="3334" y="13583"/>
                </a:cubicBezTo>
                <a:cubicBezTo>
                  <a:pt x="3208" y="13454"/>
                  <a:pt x="3231" y="13397"/>
                  <a:pt x="3491" y="13180"/>
                </a:cubicBezTo>
                <a:lnTo>
                  <a:pt x="3794" y="12926"/>
                </a:lnTo>
                <a:lnTo>
                  <a:pt x="4449" y="13538"/>
                </a:lnTo>
                <a:cubicBezTo>
                  <a:pt x="5250" y="14286"/>
                  <a:pt x="5312" y="14424"/>
                  <a:pt x="4986" y="14720"/>
                </a:cubicBezTo>
                <a:cubicBezTo>
                  <a:pt x="4751" y="14933"/>
                  <a:pt x="4722" y="14938"/>
                  <a:pt x="4533" y="14792"/>
                </a:cubicBezTo>
                <a:cubicBezTo>
                  <a:pt x="4345" y="14647"/>
                  <a:pt x="4316" y="14648"/>
                  <a:pt x="4114" y="14803"/>
                </a:cubicBezTo>
                <a:cubicBezTo>
                  <a:pt x="3901" y="14967"/>
                  <a:pt x="3903" y="14974"/>
                  <a:pt x="4243" y="15334"/>
                </a:cubicBezTo>
                <a:cubicBezTo>
                  <a:pt x="4639" y="15753"/>
                  <a:pt x="4672" y="15762"/>
                  <a:pt x="4925" y="15525"/>
                </a:cubicBezTo>
                <a:cubicBezTo>
                  <a:pt x="5092" y="15368"/>
                  <a:pt x="5094" y="15338"/>
                  <a:pt x="4939" y="15229"/>
                </a:cubicBezTo>
                <a:cubicBezTo>
                  <a:pt x="4785" y="15120"/>
                  <a:pt x="4785" y="15091"/>
                  <a:pt x="4950" y="14936"/>
                </a:cubicBezTo>
                <a:cubicBezTo>
                  <a:pt x="5051" y="14841"/>
                  <a:pt x="5233" y="14737"/>
                  <a:pt x="5354" y="14705"/>
                </a:cubicBezTo>
                <a:cubicBezTo>
                  <a:pt x="5476" y="14672"/>
                  <a:pt x="5724" y="14501"/>
                  <a:pt x="5907" y="14323"/>
                </a:cubicBezTo>
                <a:cubicBezTo>
                  <a:pt x="6222" y="14019"/>
                  <a:pt x="6252" y="14010"/>
                  <a:pt x="6445" y="14158"/>
                </a:cubicBezTo>
                <a:cubicBezTo>
                  <a:pt x="6612" y="14287"/>
                  <a:pt x="6679" y="14294"/>
                  <a:pt x="6816" y="14197"/>
                </a:cubicBezTo>
                <a:cubicBezTo>
                  <a:pt x="7052" y="14030"/>
                  <a:pt x="7025" y="13914"/>
                  <a:pt x="6660" y="13539"/>
                </a:cubicBezTo>
                <a:cubicBezTo>
                  <a:pt x="6347" y="13218"/>
                  <a:pt x="6336" y="13215"/>
                  <a:pt x="6116" y="13384"/>
                </a:cubicBezTo>
                <a:cubicBezTo>
                  <a:pt x="5930" y="13528"/>
                  <a:pt x="5914" y="13587"/>
                  <a:pt x="6024" y="13739"/>
                </a:cubicBezTo>
                <a:cubicBezTo>
                  <a:pt x="6136" y="13894"/>
                  <a:pt x="6114" y="13949"/>
                  <a:pt x="5879" y="14104"/>
                </a:cubicBezTo>
                <a:cubicBezTo>
                  <a:pt x="5727" y="14204"/>
                  <a:pt x="5553" y="14285"/>
                  <a:pt x="5492" y="14286"/>
                </a:cubicBezTo>
                <a:cubicBezTo>
                  <a:pt x="5334" y="14286"/>
                  <a:pt x="4110" y="13021"/>
                  <a:pt x="4110" y="12857"/>
                </a:cubicBezTo>
                <a:cubicBezTo>
                  <a:pt x="4110" y="12782"/>
                  <a:pt x="4212" y="12642"/>
                  <a:pt x="4337" y="12546"/>
                </a:cubicBezTo>
                <a:cubicBezTo>
                  <a:pt x="4526" y="12400"/>
                  <a:pt x="4601" y="12390"/>
                  <a:pt x="4784" y="12487"/>
                </a:cubicBezTo>
                <a:cubicBezTo>
                  <a:pt x="4960" y="12581"/>
                  <a:pt x="5045" y="12578"/>
                  <a:pt x="5223" y="12472"/>
                </a:cubicBezTo>
                <a:cubicBezTo>
                  <a:pt x="5439" y="12343"/>
                  <a:pt x="5436" y="12332"/>
                  <a:pt x="5076" y="11967"/>
                </a:cubicBezTo>
                <a:cubicBezTo>
                  <a:pt x="4862" y="11749"/>
                  <a:pt x="4765" y="11661"/>
                  <a:pt x="4669" y="11656"/>
                </a:cubicBezTo>
                <a:close/>
                <a:moveTo>
                  <a:pt x="15069" y="12503"/>
                </a:moveTo>
                <a:cubicBezTo>
                  <a:pt x="14559" y="12503"/>
                  <a:pt x="13895" y="13230"/>
                  <a:pt x="13624" y="14086"/>
                </a:cubicBezTo>
                <a:cubicBezTo>
                  <a:pt x="13420" y="14730"/>
                  <a:pt x="13539" y="14968"/>
                  <a:pt x="14204" y="15253"/>
                </a:cubicBezTo>
                <a:cubicBezTo>
                  <a:pt x="14916" y="15558"/>
                  <a:pt x="15270" y="15571"/>
                  <a:pt x="15664" y="15308"/>
                </a:cubicBezTo>
                <a:cubicBezTo>
                  <a:pt x="16104" y="15013"/>
                  <a:pt x="16605" y="14060"/>
                  <a:pt x="16605" y="13515"/>
                </a:cubicBezTo>
                <a:lnTo>
                  <a:pt x="16605" y="13070"/>
                </a:lnTo>
                <a:lnTo>
                  <a:pt x="15945" y="12787"/>
                </a:lnTo>
                <a:cubicBezTo>
                  <a:pt x="15582" y="12631"/>
                  <a:pt x="15188" y="12503"/>
                  <a:pt x="15069" y="12503"/>
                </a:cubicBezTo>
                <a:close/>
                <a:moveTo>
                  <a:pt x="21534" y="12929"/>
                </a:moveTo>
                <a:cubicBezTo>
                  <a:pt x="21506" y="12917"/>
                  <a:pt x="21470" y="12964"/>
                  <a:pt x="21441" y="13060"/>
                </a:cubicBezTo>
                <a:cubicBezTo>
                  <a:pt x="21393" y="13216"/>
                  <a:pt x="21408" y="13253"/>
                  <a:pt x="21490" y="13183"/>
                </a:cubicBezTo>
                <a:cubicBezTo>
                  <a:pt x="21554" y="13129"/>
                  <a:pt x="21585" y="13028"/>
                  <a:pt x="21558" y="12961"/>
                </a:cubicBezTo>
                <a:cubicBezTo>
                  <a:pt x="21552" y="12943"/>
                  <a:pt x="21543" y="12933"/>
                  <a:pt x="21534" y="12929"/>
                </a:cubicBezTo>
                <a:close/>
                <a:moveTo>
                  <a:pt x="11533" y="12985"/>
                </a:moveTo>
                <a:cubicBezTo>
                  <a:pt x="11493" y="12978"/>
                  <a:pt x="11460" y="13007"/>
                  <a:pt x="11412" y="13068"/>
                </a:cubicBezTo>
                <a:cubicBezTo>
                  <a:pt x="11351" y="13145"/>
                  <a:pt x="11300" y="13241"/>
                  <a:pt x="11299" y="13281"/>
                </a:cubicBezTo>
                <a:cubicBezTo>
                  <a:pt x="11297" y="13359"/>
                  <a:pt x="11850" y="13578"/>
                  <a:pt x="11986" y="13554"/>
                </a:cubicBezTo>
                <a:cubicBezTo>
                  <a:pt x="12030" y="13546"/>
                  <a:pt x="12176" y="13665"/>
                  <a:pt x="12310" y="13820"/>
                </a:cubicBezTo>
                <a:cubicBezTo>
                  <a:pt x="12445" y="13975"/>
                  <a:pt x="12595" y="14102"/>
                  <a:pt x="12643" y="14102"/>
                </a:cubicBezTo>
                <a:cubicBezTo>
                  <a:pt x="12745" y="14102"/>
                  <a:pt x="13067" y="13485"/>
                  <a:pt x="13067" y="13291"/>
                </a:cubicBezTo>
                <a:cubicBezTo>
                  <a:pt x="13067" y="13125"/>
                  <a:pt x="12776" y="13122"/>
                  <a:pt x="12701" y="13287"/>
                </a:cubicBezTo>
                <a:cubicBezTo>
                  <a:pt x="12656" y="13388"/>
                  <a:pt x="12219" y="13430"/>
                  <a:pt x="12099" y="13346"/>
                </a:cubicBezTo>
                <a:cubicBezTo>
                  <a:pt x="12084" y="13335"/>
                  <a:pt x="12024" y="13321"/>
                  <a:pt x="11965" y="13314"/>
                </a:cubicBezTo>
                <a:cubicBezTo>
                  <a:pt x="11907" y="13308"/>
                  <a:pt x="11784" y="13218"/>
                  <a:pt x="11692" y="13114"/>
                </a:cubicBezTo>
                <a:cubicBezTo>
                  <a:pt x="11619" y="13033"/>
                  <a:pt x="11573" y="12991"/>
                  <a:pt x="11533" y="12985"/>
                </a:cubicBezTo>
                <a:close/>
                <a:moveTo>
                  <a:pt x="585" y="13125"/>
                </a:moveTo>
                <a:cubicBezTo>
                  <a:pt x="514" y="13123"/>
                  <a:pt x="433" y="13170"/>
                  <a:pt x="361" y="13260"/>
                </a:cubicBezTo>
                <a:lnTo>
                  <a:pt x="207" y="13450"/>
                </a:lnTo>
                <a:lnTo>
                  <a:pt x="0" y="13284"/>
                </a:lnTo>
                <a:lnTo>
                  <a:pt x="0" y="13626"/>
                </a:lnTo>
                <a:cubicBezTo>
                  <a:pt x="43" y="13650"/>
                  <a:pt x="59" y="13702"/>
                  <a:pt x="47" y="13796"/>
                </a:cubicBezTo>
                <a:cubicBezTo>
                  <a:pt x="28" y="13947"/>
                  <a:pt x="79" y="14008"/>
                  <a:pt x="224" y="14008"/>
                </a:cubicBezTo>
                <a:cubicBezTo>
                  <a:pt x="492" y="14008"/>
                  <a:pt x="864" y="13259"/>
                  <a:pt x="654" y="13144"/>
                </a:cubicBezTo>
                <a:cubicBezTo>
                  <a:pt x="632" y="13132"/>
                  <a:pt x="609" y="13126"/>
                  <a:pt x="585" y="13125"/>
                </a:cubicBezTo>
                <a:close/>
                <a:moveTo>
                  <a:pt x="17956" y="13455"/>
                </a:moveTo>
                <a:lnTo>
                  <a:pt x="17729" y="13919"/>
                </a:lnTo>
                <a:cubicBezTo>
                  <a:pt x="17508" y="14372"/>
                  <a:pt x="17507" y="14385"/>
                  <a:pt x="17711" y="14478"/>
                </a:cubicBezTo>
                <a:cubicBezTo>
                  <a:pt x="17908" y="14567"/>
                  <a:pt x="17910" y="14594"/>
                  <a:pt x="17749" y="14925"/>
                </a:cubicBezTo>
                <a:cubicBezTo>
                  <a:pt x="17493" y="15450"/>
                  <a:pt x="17396" y="15526"/>
                  <a:pt x="17133" y="15406"/>
                </a:cubicBezTo>
                <a:cubicBezTo>
                  <a:pt x="16963" y="15329"/>
                  <a:pt x="16886" y="15335"/>
                  <a:pt x="16814" y="15432"/>
                </a:cubicBezTo>
                <a:cubicBezTo>
                  <a:pt x="16598" y="15722"/>
                  <a:pt x="16722" y="15860"/>
                  <a:pt x="17407" y="16092"/>
                </a:cubicBezTo>
                <a:lnTo>
                  <a:pt x="18098" y="16326"/>
                </a:lnTo>
                <a:lnTo>
                  <a:pt x="18226" y="16083"/>
                </a:lnTo>
                <a:cubicBezTo>
                  <a:pt x="18341" y="15867"/>
                  <a:pt x="18326" y="15827"/>
                  <a:pt x="18089" y="15720"/>
                </a:cubicBezTo>
                <a:cubicBezTo>
                  <a:pt x="17776" y="15578"/>
                  <a:pt x="17766" y="15484"/>
                  <a:pt x="18023" y="15042"/>
                </a:cubicBezTo>
                <a:cubicBezTo>
                  <a:pt x="18161" y="14802"/>
                  <a:pt x="18276" y="14720"/>
                  <a:pt x="18441" y="14739"/>
                </a:cubicBezTo>
                <a:cubicBezTo>
                  <a:pt x="18622" y="14760"/>
                  <a:pt x="18701" y="14684"/>
                  <a:pt x="18822" y="14363"/>
                </a:cubicBezTo>
                <a:cubicBezTo>
                  <a:pt x="19034" y="13803"/>
                  <a:pt x="19041" y="13816"/>
                  <a:pt x="18469" y="13626"/>
                </a:cubicBezTo>
                <a:lnTo>
                  <a:pt x="17956" y="13455"/>
                </a:lnTo>
                <a:close/>
                <a:moveTo>
                  <a:pt x="20906" y="13945"/>
                </a:moveTo>
                <a:cubicBezTo>
                  <a:pt x="20368" y="13927"/>
                  <a:pt x="19772" y="14209"/>
                  <a:pt x="19543" y="14619"/>
                </a:cubicBezTo>
                <a:cubicBezTo>
                  <a:pt x="19150" y="15323"/>
                  <a:pt x="19511" y="16104"/>
                  <a:pt x="20346" y="16354"/>
                </a:cubicBezTo>
                <a:cubicBezTo>
                  <a:pt x="20775" y="16483"/>
                  <a:pt x="20814" y="16480"/>
                  <a:pt x="20970" y="16307"/>
                </a:cubicBezTo>
                <a:cubicBezTo>
                  <a:pt x="21133" y="16125"/>
                  <a:pt x="21137" y="16126"/>
                  <a:pt x="21206" y="16334"/>
                </a:cubicBezTo>
                <a:cubicBezTo>
                  <a:pt x="21244" y="16450"/>
                  <a:pt x="21346" y="16546"/>
                  <a:pt x="21432" y="16546"/>
                </a:cubicBezTo>
                <a:cubicBezTo>
                  <a:pt x="21560" y="16546"/>
                  <a:pt x="21582" y="16323"/>
                  <a:pt x="21557" y="15300"/>
                </a:cubicBezTo>
                <a:lnTo>
                  <a:pt x="21526" y="14054"/>
                </a:lnTo>
                <a:lnTo>
                  <a:pt x="21132" y="13972"/>
                </a:lnTo>
                <a:cubicBezTo>
                  <a:pt x="21059" y="13957"/>
                  <a:pt x="20983" y="13948"/>
                  <a:pt x="20906" y="13945"/>
                </a:cubicBezTo>
                <a:close/>
                <a:moveTo>
                  <a:pt x="10763" y="13985"/>
                </a:moveTo>
                <a:cubicBezTo>
                  <a:pt x="10712" y="13988"/>
                  <a:pt x="10675" y="14013"/>
                  <a:pt x="10633" y="14056"/>
                </a:cubicBezTo>
                <a:cubicBezTo>
                  <a:pt x="10561" y="14130"/>
                  <a:pt x="10406" y="14181"/>
                  <a:pt x="10289" y="14169"/>
                </a:cubicBezTo>
                <a:cubicBezTo>
                  <a:pt x="10145" y="14155"/>
                  <a:pt x="9998" y="14263"/>
                  <a:pt x="9838" y="14498"/>
                </a:cubicBezTo>
                <a:lnTo>
                  <a:pt x="9600" y="14847"/>
                </a:lnTo>
                <a:lnTo>
                  <a:pt x="9901" y="15049"/>
                </a:lnTo>
                <a:cubicBezTo>
                  <a:pt x="10067" y="15160"/>
                  <a:pt x="10176" y="15274"/>
                  <a:pt x="10143" y="15302"/>
                </a:cubicBezTo>
                <a:cubicBezTo>
                  <a:pt x="10110" y="15330"/>
                  <a:pt x="10137" y="15408"/>
                  <a:pt x="10202" y="15475"/>
                </a:cubicBezTo>
                <a:cubicBezTo>
                  <a:pt x="10336" y="15612"/>
                  <a:pt x="10232" y="15826"/>
                  <a:pt x="10073" y="15742"/>
                </a:cubicBezTo>
                <a:cubicBezTo>
                  <a:pt x="10016" y="15713"/>
                  <a:pt x="9970" y="15708"/>
                  <a:pt x="9970" y="15732"/>
                </a:cubicBezTo>
                <a:cubicBezTo>
                  <a:pt x="9970" y="15756"/>
                  <a:pt x="10132" y="15863"/>
                  <a:pt x="10330" y="15971"/>
                </a:cubicBezTo>
                <a:cubicBezTo>
                  <a:pt x="10527" y="16078"/>
                  <a:pt x="10696" y="16167"/>
                  <a:pt x="10705" y="16168"/>
                </a:cubicBezTo>
                <a:cubicBezTo>
                  <a:pt x="10713" y="16169"/>
                  <a:pt x="10713" y="16096"/>
                  <a:pt x="10705" y="16005"/>
                </a:cubicBezTo>
                <a:cubicBezTo>
                  <a:pt x="10696" y="15914"/>
                  <a:pt x="10754" y="15852"/>
                  <a:pt x="10836" y="15867"/>
                </a:cubicBezTo>
                <a:cubicBezTo>
                  <a:pt x="10916" y="15881"/>
                  <a:pt x="11153" y="15852"/>
                  <a:pt x="11360" y="15804"/>
                </a:cubicBezTo>
                <a:cubicBezTo>
                  <a:pt x="11616" y="15743"/>
                  <a:pt x="11762" y="15748"/>
                  <a:pt x="11811" y="15816"/>
                </a:cubicBezTo>
                <a:cubicBezTo>
                  <a:pt x="11885" y="15918"/>
                  <a:pt x="12075" y="15751"/>
                  <a:pt x="12319" y="15371"/>
                </a:cubicBezTo>
                <a:cubicBezTo>
                  <a:pt x="12425" y="15206"/>
                  <a:pt x="12418" y="15197"/>
                  <a:pt x="12265" y="15304"/>
                </a:cubicBezTo>
                <a:cubicBezTo>
                  <a:pt x="12085" y="15430"/>
                  <a:pt x="11889" y="15311"/>
                  <a:pt x="12007" y="15148"/>
                </a:cubicBezTo>
                <a:cubicBezTo>
                  <a:pt x="12040" y="15103"/>
                  <a:pt x="11968" y="14991"/>
                  <a:pt x="11847" y="14898"/>
                </a:cubicBezTo>
                <a:cubicBezTo>
                  <a:pt x="11727" y="14806"/>
                  <a:pt x="11629" y="14658"/>
                  <a:pt x="11629" y="14569"/>
                </a:cubicBezTo>
                <a:cubicBezTo>
                  <a:pt x="11629" y="14481"/>
                  <a:pt x="11434" y="14299"/>
                  <a:pt x="11196" y="14165"/>
                </a:cubicBezTo>
                <a:cubicBezTo>
                  <a:pt x="10966" y="14035"/>
                  <a:pt x="10847" y="13980"/>
                  <a:pt x="10763" y="13985"/>
                </a:cubicBezTo>
                <a:close/>
                <a:moveTo>
                  <a:pt x="1677" y="14186"/>
                </a:moveTo>
                <a:cubicBezTo>
                  <a:pt x="1275" y="14209"/>
                  <a:pt x="951" y="14629"/>
                  <a:pt x="1299" y="14957"/>
                </a:cubicBezTo>
                <a:cubicBezTo>
                  <a:pt x="1408" y="15059"/>
                  <a:pt x="1566" y="15120"/>
                  <a:pt x="1651" y="15092"/>
                </a:cubicBezTo>
                <a:cubicBezTo>
                  <a:pt x="1736" y="15064"/>
                  <a:pt x="1871" y="15042"/>
                  <a:pt x="1951" y="15042"/>
                </a:cubicBezTo>
                <a:cubicBezTo>
                  <a:pt x="2032" y="15042"/>
                  <a:pt x="2148" y="14918"/>
                  <a:pt x="2210" y="14768"/>
                </a:cubicBezTo>
                <a:cubicBezTo>
                  <a:pt x="2305" y="14536"/>
                  <a:pt x="2286" y="14468"/>
                  <a:pt x="2082" y="14313"/>
                </a:cubicBezTo>
                <a:cubicBezTo>
                  <a:pt x="1953" y="14214"/>
                  <a:pt x="1810" y="14178"/>
                  <a:pt x="1677" y="14186"/>
                </a:cubicBezTo>
                <a:close/>
                <a:moveTo>
                  <a:pt x="8202" y="14759"/>
                </a:moveTo>
                <a:cubicBezTo>
                  <a:pt x="8103" y="14759"/>
                  <a:pt x="5933" y="15915"/>
                  <a:pt x="5730" y="16076"/>
                </a:cubicBezTo>
                <a:cubicBezTo>
                  <a:pt x="5679" y="16117"/>
                  <a:pt x="6016" y="16645"/>
                  <a:pt x="6480" y="17250"/>
                </a:cubicBezTo>
                <a:lnTo>
                  <a:pt x="7323" y="18350"/>
                </a:lnTo>
                <a:lnTo>
                  <a:pt x="7623" y="18189"/>
                </a:lnTo>
                <a:cubicBezTo>
                  <a:pt x="9371" y="17257"/>
                  <a:pt x="9860" y="16955"/>
                  <a:pt x="9823" y="16828"/>
                </a:cubicBezTo>
                <a:cubicBezTo>
                  <a:pt x="9755" y="16595"/>
                  <a:pt x="8316" y="14759"/>
                  <a:pt x="8202" y="14759"/>
                </a:cubicBezTo>
                <a:close/>
                <a:moveTo>
                  <a:pt x="0" y="15057"/>
                </a:moveTo>
                <a:lnTo>
                  <a:pt x="0" y="15698"/>
                </a:lnTo>
                <a:cubicBezTo>
                  <a:pt x="75" y="15544"/>
                  <a:pt x="125" y="15389"/>
                  <a:pt x="127" y="15253"/>
                </a:cubicBezTo>
                <a:cubicBezTo>
                  <a:pt x="128" y="15138"/>
                  <a:pt x="93" y="15081"/>
                  <a:pt x="0" y="15057"/>
                </a:cubicBezTo>
                <a:close/>
                <a:moveTo>
                  <a:pt x="2836" y="15606"/>
                </a:moveTo>
                <a:cubicBezTo>
                  <a:pt x="2416" y="15606"/>
                  <a:pt x="2265" y="15656"/>
                  <a:pt x="2000" y="15881"/>
                </a:cubicBezTo>
                <a:cubicBezTo>
                  <a:pt x="1740" y="16101"/>
                  <a:pt x="1678" y="16235"/>
                  <a:pt x="1681" y="16562"/>
                </a:cubicBezTo>
                <a:cubicBezTo>
                  <a:pt x="1685" y="17039"/>
                  <a:pt x="1874" y="17369"/>
                  <a:pt x="2241" y="17543"/>
                </a:cubicBezTo>
                <a:cubicBezTo>
                  <a:pt x="2387" y="17611"/>
                  <a:pt x="2698" y="17669"/>
                  <a:pt x="2932" y="17671"/>
                </a:cubicBezTo>
                <a:cubicBezTo>
                  <a:pt x="3272" y="17673"/>
                  <a:pt x="3433" y="17609"/>
                  <a:pt x="3733" y="17354"/>
                </a:cubicBezTo>
                <a:cubicBezTo>
                  <a:pt x="4160" y="16992"/>
                  <a:pt x="4232" y="16550"/>
                  <a:pt x="3942" y="16073"/>
                </a:cubicBezTo>
                <a:cubicBezTo>
                  <a:pt x="3724" y="15716"/>
                  <a:pt x="3464" y="15606"/>
                  <a:pt x="2836" y="15606"/>
                </a:cubicBezTo>
                <a:close/>
                <a:moveTo>
                  <a:pt x="13365" y="15918"/>
                </a:moveTo>
                <a:cubicBezTo>
                  <a:pt x="13018" y="15903"/>
                  <a:pt x="12998" y="16368"/>
                  <a:pt x="13532" y="16776"/>
                </a:cubicBezTo>
                <a:cubicBezTo>
                  <a:pt x="13798" y="16979"/>
                  <a:pt x="13951" y="17179"/>
                  <a:pt x="13951" y="17324"/>
                </a:cubicBezTo>
                <a:cubicBezTo>
                  <a:pt x="13951" y="17562"/>
                  <a:pt x="14313" y="17915"/>
                  <a:pt x="14472" y="17831"/>
                </a:cubicBezTo>
                <a:cubicBezTo>
                  <a:pt x="14523" y="17805"/>
                  <a:pt x="14788" y="17924"/>
                  <a:pt x="15060" y="18098"/>
                </a:cubicBezTo>
                <a:cubicBezTo>
                  <a:pt x="15364" y="18291"/>
                  <a:pt x="15669" y="18408"/>
                  <a:pt x="15851" y="18400"/>
                </a:cubicBezTo>
                <a:cubicBezTo>
                  <a:pt x="16014" y="18393"/>
                  <a:pt x="16124" y="18355"/>
                  <a:pt x="16096" y="18316"/>
                </a:cubicBezTo>
                <a:cubicBezTo>
                  <a:pt x="16068" y="18277"/>
                  <a:pt x="16107" y="18160"/>
                  <a:pt x="16184" y="18056"/>
                </a:cubicBezTo>
                <a:cubicBezTo>
                  <a:pt x="16309" y="17886"/>
                  <a:pt x="16272" y="17820"/>
                  <a:pt x="15844" y="17449"/>
                </a:cubicBezTo>
                <a:cubicBezTo>
                  <a:pt x="15579" y="17221"/>
                  <a:pt x="15392" y="16993"/>
                  <a:pt x="15428" y="16944"/>
                </a:cubicBezTo>
                <a:cubicBezTo>
                  <a:pt x="15463" y="16895"/>
                  <a:pt x="15380" y="16766"/>
                  <a:pt x="15244" y="16656"/>
                </a:cubicBezTo>
                <a:cubicBezTo>
                  <a:pt x="15018" y="16476"/>
                  <a:pt x="14967" y="16470"/>
                  <a:pt x="14696" y="16589"/>
                </a:cubicBezTo>
                <a:cubicBezTo>
                  <a:pt x="14510" y="16671"/>
                  <a:pt x="14372" y="16686"/>
                  <a:pt x="14330" y="16629"/>
                </a:cubicBezTo>
                <a:cubicBezTo>
                  <a:pt x="14288" y="16570"/>
                  <a:pt x="14210" y="16574"/>
                  <a:pt x="14117" y="16640"/>
                </a:cubicBezTo>
                <a:cubicBezTo>
                  <a:pt x="13924" y="16776"/>
                  <a:pt x="13775" y="16587"/>
                  <a:pt x="13941" y="16416"/>
                </a:cubicBezTo>
                <a:cubicBezTo>
                  <a:pt x="14029" y="16326"/>
                  <a:pt x="13996" y="16248"/>
                  <a:pt x="13812" y="16113"/>
                </a:cubicBezTo>
                <a:cubicBezTo>
                  <a:pt x="13632" y="15981"/>
                  <a:pt x="13480" y="15923"/>
                  <a:pt x="13365" y="15918"/>
                </a:cubicBezTo>
                <a:close/>
                <a:moveTo>
                  <a:pt x="16568" y="16231"/>
                </a:moveTo>
                <a:cubicBezTo>
                  <a:pt x="16520" y="16229"/>
                  <a:pt x="16486" y="16234"/>
                  <a:pt x="16470" y="16247"/>
                </a:cubicBezTo>
                <a:cubicBezTo>
                  <a:pt x="16419" y="16290"/>
                  <a:pt x="16690" y="16434"/>
                  <a:pt x="17072" y="16568"/>
                </a:cubicBezTo>
                <a:cubicBezTo>
                  <a:pt x="17899" y="16856"/>
                  <a:pt x="17932" y="16861"/>
                  <a:pt x="17932" y="16710"/>
                </a:cubicBezTo>
                <a:cubicBezTo>
                  <a:pt x="17932" y="16582"/>
                  <a:pt x="16909" y="16242"/>
                  <a:pt x="16568" y="16231"/>
                </a:cubicBezTo>
                <a:close/>
                <a:moveTo>
                  <a:pt x="19275" y="16687"/>
                </a:moveTo>
                <a:cubicBezTo>
                  <a:pt x="19200" y="16676"/>
                  <a:pt x="19119" y="16690"/>
                  <a:pt x="19012" y="16724"/>
                </a:cubicBezTo>
                <a:cubicBezTo>
                  <a:pt x="18644" y="16843"/>
                  <a:pt x="18501" y="17288"/>
                  <a:pt x="18775" y="17459"/>
                </a:cubicBezTo>
                <a:cubicBezTo>
                  <a:pt x="19362" y="17824"/>
                  <a:pt x="20031" y="17204"/>
                  <a:pt x="19496" y="16792"/>
                </a:cubicBezTo>
                <a:cubicBezTo>
                  <a:pt x="19417" y="16732"/>
                  <a:pt x="19349" y="16697"/>
                  <a:pt x="19275" y="16687"/>
                </a:cubicBezTo>
                <a:close/>
                <a:moveTo>
                  <a:pt x="12194" y="16741"/>
                </a:moveTo>
                <a:cubicBezTo>
                  <a:pt x="12108" y="16745"/>
                  <a:pt x="11896" y="16826"/>
                  <a:pt x="11607" y="16981"/>
                </a:cubicBezTo>
                <a:cubicBezTo>
                  <a:pt x="11153" y="17225"/>
                  <a:pt x="11144" y="17225"/>
                  <a:pt x="10971" y="17044"/>
                </a:cubicBezTo>
                <a:cubicBezTo>
                  <a:pt x="10729" y="16790"/>
                  <a:pt x="10465" y="16867"/>
                  <a:pt x="10681" y="17129"/>
                </a:cubicBezTo>
                <a:cubicBezTo>
                  <a:pt x="10907" y="17403"/>
                  <a:pt x="10803" y="17538"/>
                  <a:pt x="10069" y="17923"/>
                </a:cubicBezTo>
                <a:cubicBezTo>
                  <a:pt x="9527" y="18207"/>
                  <a:pt x="9417" y="18309"/>
                  <a:pt x="9417" y="18526"/>
                </a:cubicBezTo>
                <a:cubicBezTo>
                  <a:pt x="9417" y="18669"/>
                  <a:pt x="9393" y="18843"/>
                  <a:pt x="9363" y="18912"/>
                </a:cubicBezTo>
                <a:cubicBezTo>
                  <a:pt x="9332" y="18986"/>
                  <a:pt x="9458" y="19099"/>
                  <a:pt x="9668" y="19189"/>
                </a:cubicBezTo>
                <a:cubicBezTo>
                  <a:pt x="10160" y="19397"/>
                  <a:pt x="10119" y="19403"/>
                  <a:pt x="10770" y="19053"/>
                </a:cubicBezTo>
                <a:cubicBezTo>
                  <a:pt x="11585" y="18615"/>
                  <a:pt x="11717" y="18585"/>
                  <a:pt x="11878" y="18804"/>
                </a:cubicBezTo>
                <a:cubicBezTo>
                  <a:pt x="11953" y="18906"/>
                  <a:pt x="12077" y="18990"/>
                  <a:pt x="12154" y="18990"/>
                </a:cubicBezTo>
                <a:cubicBezTo>
                  <a:pt x="12326" y="18990"/>
                  <a:pt x="12333" y="18874"/>
                  <a:pt x="12169" y="18735"/>
                </a:cubicBezTo>
                <a:cubicBezTo>
                  <a:pt x="12004" y="18595"/>
                  <a:pt x="12116" y="18463"/>
                  <a:pt x="12644" y="18180"/>
                </a:cubicBezTo>
                <a:cubicBezTo>
                  <a:pt x="12888" y="18049"/>
                  <a:pt x="13059" y="17919"/>
                  <a:pt x="13025" y="17890"/>
                </a:cubicBezTo>
                <a:cubicBezTo>
                  <a:pt x="12991" y="17861"/>
                  <a:pt x="12841" y="17904"/>
                  <a:pt x="12693" y="17986"/>
                </a:cubicBezTo>
                <a:cubicBezTo>
                  <a:pt x="12447" y="18123"/>
                  <a:pt x="12411" y="18124"/>
                  <a:pt x="12279" y="17989"/>
                </a:cubicBezTo>
                <a:cubicBezTo>
                  <a:pt x="12155" y="17862"/>
                  <a:pt x="12181" y="17807"/>
                  <a:pt x="12459" y="17618"/>
                </a:cubicBezTo>
                <a:cubicBezTo>
                  <a:pt x="12714" y="17445"/>
                  <a:pt x="12756" y="17372"/>
                  <a:pt x="12652" y="17284"/>
                </a:cubicBezTo>
                <a:cubicBezTo>
                  <a:pt x="12547" y="17195"/>
                  <a:pt x="12457" y="17198"/>
                  <a:pt x="12238" y="17298"/>
                </a:cubicBezTo>
                <a:cubicBezTo>
                  <a:pt x="12012" y="17401"/>
                  <a:pt x="11930" y="17402"/>
                  <a:pt x="11821" y="17308"/>
                </a:cubicBezTo>
                <a:cubicBezTo>
                  <a:pt x="11713" y="17214"/>
                  <a:pt x="11752" y="17143"/>
                  <a:pt x="12016" y="16962"/>
                </a:cubicBezTo>
                <a:cubicBezTo>
                  <a:pt x="12237" y="16810"/>
                  <a:pt x="12280" y="16738"/>
                  <a:pt x="12194" y="16741"/>
                </a:cubicBezTo>
                <a:close/>
                <a:moveTo>
                  <a:pt x="5230" y="17203"/>
                </a:moveTo>
                <a:cubicBezTo>
                  <a:pt x="5040" y="17203"/>
                  <a:pt x="4884" y="17221"/>
                  <a:pt x="4884" y="17243"/>
                </a:cubicBezTo>
                <a:cubicBezTo>
                  <a:pt x="4884" y="17264"/>
                  <a:pt x="4856" y="17345"/>
                  <a:pt x="4821" y="17422"/>
                </a:cubicBezTo>
                <a:cubicBezTo>
                  <a:pt x="4787" y="17498"/>
                  <a:pt x="4862" y="17643"/>
                  <a:pt x="4990" y="17744"/>
                </a:cubicBezTo>
                <a:cubicBezTo>
                  <a:pt x="5309" y="17997"/>
                  <a:pt x="5456" y="18461"/>
                  <a:pt x="5269" y="18627"/>
                </a:cubicBezTo>
                <a:cubicBezTo>
                  <a:pt x="5189" y="18697"/>
                  <a:pt x="5074" y="18914"/>
                  <a:pt x="5013" y="19108"/>
                </a:cubicBezTo>
                <a:cubicBezTo>
                  <a:pt x="4952" y="19302"/>
                  <a:pt x="4935" y="19459"/>
                  <a:pt x="4975" y="19458"/>
                </a:cubicBezTo>
                <a:cubicBezTo>
                  <a:pt x="5016" y="19457"/>
                  <a:pt x="5397" y="19380"/>
                  <a:pt x="5821" y="19288"/>
                </a:cubicBezTo>
                <a:cubicBezTo>
                  <a:pt x="6355" y="19172"/>
                  <a:pt x="6531" y="19101"/>
                  <a:pt x="6394" y="19056"/>
                </a:cubicBezTo>
                <a:cubicBezTo>
                  <a:pt x="6286" y="19021"/>
                  <a:pt x="6224" y="18954"/>
                  <a:pt x="6257" y="18908"/>
                </a:cubicBezTo>
                <a:cubicBezTo>
                  <a:pt x="6291" y="18861"/>
                  <a:pt x="6215" y="18801"/>
                  <a:pt x="6088" y="18772"/>
                </a:cubicBezTo>
                <a:cubicBezTo>
                  <a:pt x="5961" y="18744"/>
                  <a:pt x="5889" y="18675"/>
                  <a:pt x="5930" y="18620"/>
                </a:cubicBezTo>
                <a:cubicBezTo>
                  <a:pt x="5970" y="18565"/>
                  <a:pt x="5924" y="18520"/>
                  <a:pt x="5828" y="18520"/>
                </a:cubicBezTo>
                <a:cubicBezTo>
                  <a:pt x="5575" y="18520"/>
                  <a:pt x="5431" y="18114"/>
                  <a:pt x="5509" y="17626"/>
                </a:cubicBezTo>
                <a:lnTo>
                  <a:pt x="5577" y="17203"/>
                </a:lnTo>
                <a:lnTo>
                  <a:pt x="5230" y="17203"/>
                </a:lnTo>
                <a:close/>
                <a:moveTo>
                  <a:pt x="21372" y="17298"/>
                </a:moveTo>
                <a:cubicBezTo>
                  <a:pt x="21257" y="17298"/>
                  <a:pt x="21134" y="17361"/>
                  <a:pt x="21099" y="17439"/>
                </a:cubicBezTo>
                <a:cubicBezTo>
                  <a:pt x="21064" y="17516"/>
                  <a:pt x="20953" y="17580"/>
                  <a:pt x="20852" y="17580"/>
                </a:cubicBezTo>
                <a:cubicBezTo>
                  <a:pt x="20703" y="17580"/>
                  <a:pt x="20695" y="17605"/>
                  <a:pt x="20806" y="17719"/>
                </a:cubicBezTo>
                <a:cubicBezTo>
                  <a:pt x="20881" y="17796"/>
                  <a:pt x="20917" y="17916"/>
                  <a:pt x="20886" y="17986"/>
                </a:cubicBezTo>
                <a:cubicBezTo>
                  <a:pt x="20807" y="18162"/>
                  <a:pt x="20929" y="18305"/>
                  <a:pt x="21253" y="18415"/>
                </a:cubicBezTo>
                <a:cubicBezTo>
                  <a:pt x="21403" y="18466"/>
                  <a:pt x="21539" y="18511"/>
                  <a:pt x="21554" y="18514"/>
                </a:cubicBezTo>
                <a:cubicBezTo>
                  <a:pt x="21569" y="18517"/>
                  <a:pt x="21582" y="18245"/>
                  <a:pt x="21582" y="17909"/>
                </a:cubicBezTo>
                <a:cubicBezTo>
                  <a:pt x="21582" y="17372"/>
                  <a:pt x="21556" y="17298"/>
                  <a:pt x="21372" y="17298"/>
                </a:cubicBezTo>
                <a:close/>
                <a:moveTo>
                  <a:pt x="813" y="17308"/>
                </a:moveTo>
                <a:cubicBezTo>
                  <a:pt x="766" y="17298"/>
                  <a:pt x="691" y="17356"/>
                  <a:pt x="596" y="17486"/>
                </a:cubicBezTo>
                <a:cubicBezTo>
                  <a:pt x="463" y="17667"/>
                  <a:pt x="340" y="17705"/>
                  <a:pt x="0" y="17608"/>
                </a:cubicBezTo>
                <a:lnTo>
                  <a:pt x="0" y="19293"/>
                </a:lnTo>
                <a:cubicBezTo>
                  <a:pt x="31" y="19264"/>
                  <a:pt x="63" y="19231"/>
                  <a:pt x="102" y="19179"/>
                </a:cubicBezTo>
                <a:cubicBezTo>
                  <a:pt x="238" y="18993"/>
                  <a:pt x="242" y="18994"/>
                  <a:pt x="792" y="19178"/>
                </a:cubicBezTo>
                <a:cubicBezTo>
                  <a:pt x="1409" y="19385"/>
                  <a:pt x="1527" y="19357"/>
                  <a:pt x="1006" y="19127"/>
                </a:cubicBezTo>
                <a:cubicBezTo>
                  <a:pt x="734" y="19008"/>
                  <a:pt x="692" y="18952"/>
                  <a:pt x="794" y="18847"/>
                </a:cubicBezTo>
                <a:cubicBezTo>
                  <a:pt x="877" y="18762"/>
                  <a:pt x="1036" y="18735"/>
                  <a:pt x="1244" y="18771"/>
                </a:cubicBezTo>
                <a:cubicBezTo>
                  <a:pt x="1494" y="18813"/>
                  <a:pt x="1566" y="18791"/>
                  <a:pt x="1566" y="18673"/>
                </a:cubicBezTo>
                <a:cubicBezTo>
                  <a:pt x="1566" y="18589"/>
                  <a:pt x="1498" y="18520"/>
                  <a:pt x="1414" y="18520"/>
                </a:cubicBezTo>
                <a:cubicBezTo>
                  <a:pt x="1330" y="18520"/>
                  <a:pt x="1205" y="18462"/>
                  <a:pt x="1136" y="18392"/>
                </a:cubicBezTo>
                <a:cubicBezTo>
                  <a:pt x="941" y="18192"/>
                  <a:pt x="1259" y="18004"/>
                  <a:pt x="1559" y="18141"/>
                </a:cubicBezTo>
                <a:cubicBezTo>
                  <a:pt x="1685" y="18198"/>
                  <a:pt x="1787" y="18210"/>
                  <a:pt x="1787" y="18167"/>
                </a:cubicBezTo>
                <a:cubicBezTo>
                  <a:pt x="1787" y="18124"/>
                  <a:pt x="1576" y="18022"/>
                  <a:pt x="1317" y="17941"/>
                </a:cubicBezTo>
                <a:cubicBezTo>
                  <a:pt x="916" y="17814"/>
                  <a:pt x="850" y="17756"/>
                  <a:pt x="868" y="17545"/>
                </a:cubicBezTo>
                <a:cubicBezTo>
                  <a:pt x="880" y="17398"/>
                  <a:pt x="860" y="17319"/>
                  <a:pt x="813" y="17308"/>
                </a:cubicBezTo>
                <a:close/>
                <a:moveTo>
                  <a:pt x="17766" y="18050"/>
                </a:moveTo>
                <a:cubicBezTo>
                  <a:pt x="17415" y="18050"/>
                  <a:pt x="17109" y="18433"/>
                  <a:pt x="17204" y="18754"/>
                </a:cubicBezTo>
                <a:cubicBezTo>
                  <a:pt x="17266" y="18965"/>
                  <a:pt x="18882" y="20157"/>
                  <a:pt x="19536" y="20475"/>
                </a:cubicBezTo>
                <a:cubicBezTo>
                  <a:pt x="19925" y="20664"/>
                  <a:pt x="20526" y="20610"/>
                  <a:pt x="20846" y="20358"/>
                </a:cubicBezTo>
                <a:cubicBezTo>
                  <a:pt x="21078" y="20175"/>
                  <a:pt x="21139" y="20041"/>
                  <a:pt x="21139" y="19710"/>
                </a:cubicBezTo>
                <a:cubicBezTo>
                  <a:pt x="21139" y="19453"/>
                  <a:pt x="21065" y="19215"/>
                  <a:pt x="20946" y="19090"/>
                </a:cubicBezTo>
                <a:cubicBezTo>
                  <a:pt x="20736" y="18871"/>
                  <a:pt x="18226" y="18050"/>
                  <a:pt x="17766" y="18050"/>
                </a:cubicBezTo>
                <a:close/>
                <a:moveTo>
                  <a:pt x="2685" y="18599"/>
                </a:moveTo>
                <a:lnTo>
                  <a:pt x="2614" y="18959"/>
                </a:lnTo>
                <a:cubicBezTo>
                  <a:pt x="2574" y="19157"/>
                  <a:pt x="2520" y="19387"/>
                  <a:pt x="2493" y="19472"/>
                </a:cubicBezTo>
                <a:cubicBezTo>
                  <a:pt x="2462" y="19568"/>
                  <a:pt x="2529" y="19644"/>
                  <a:pt x="2675" y="19676"/>
                </a:cubicBezTo>
                <a:cubicBezTo>
                  <a:pt x="2876" y="19721"/>
                  <a:pt x="2897" y="19775"/>
                  <a:pt x="2835" y="20087"/>
                </a:cubicBezTo>
                <a:cubicBezTo>
                  <a:pt x="2718" y="20688"/>
                  <a:pt x="2698" y="20710"/>
                  <a:pt x="2338" y="20649"/>
                </a:cubicBezTo>
                <a:cubicBezTo>
                  <a:pt x="2033" y="20597"/>
                  <a:pt x="2009" y="20613"/>
                  <a:pt x="2009" y="20862"/>
                </a:cubicBezTo>
                <a:cubicBezTo>
                  <a:pt x="2009" y="21108"/>
                  <a:pt x="2054" y="21140"/>
                  <a:pt x="2533" y="21225"/>
                </a:cubicBezTo>
                <a:cubicBezTo>
                  <a:pt x="3434" y="21385"/>
                  <a:pt x="3557" y="21370"/>
                  <a:pt x="3557" y="21103"/>
                </a:cubicBezTo>
                <a:cubicBezTo>
                  <a:pt x="3557" y="20935"/>
                  <a:pt x="3475" y="20839"/>
                  <a:pt x="3275" y="20775"/>
                </a:cubicBezTo>
                <a:cubicBezTo>
                  <a:pt x="3023" y="20693"/>
                  <a:pt x="3000" y="20647"/>
                  <a:pt x="3062" y="20330"/>
                </a:cubicBezTo>
                <a:cubicBezTo>
                  <a:pt x="3167" y="19794"/>
                  <a:pt x="3200" y="19742"/>
                  <a:pt x="3435" y="19742"/>
                </a:cubicBezTo>
                <a:cubicBezTo>
                  <a:pt x="3609" y="19742"/>
                  <a:pt x="3669" y="19656"/>
                  <a:pt x="3730" y="19312"/>
                </a:cubicBezTo>
                <a:cubicBezTo>
                  <a:pt x="3772" y="19076"/>
                  <a:pt x="3762" y="18847"/>
                  <a:pt x="3709" y="18804"/>
                </a:cubicBezTo>
                <a:cubicBezTo>
                  <a:pt x="3655" y="18762"/>
                  <a:pt x="3404" y="18698"/>
                  <a:pt x="3149" y="18663"/>
                </a:cubicBezTo>
                <a:lnTo>
                  <a:pt x="2685" y="18599"/>
                </a:lnTo>
                <a:close/>
                <a:moveTo>
                  <a:pt x="13831" y="18619"/>
                </a:moveTo>
                <a:cubicBezTo>
                  <a:pt x="13770" y="18618"/>
                  <a:pt x="13730" y="18661"/>
                  <a:pt x="13730" y="18750"/>
                </a:cubicBezTo>
                <a:cubicBezTo>
                  <a:pt x="13730" y="18941"/>
                  <a:pt x="13526" y="19025"/>
                  <a:pt x="13355" y="18905"/>
                </a:cubicBezTo>
                <a:cubicBezTo>
                  <a:pt x="13172" y="18775"/>
                  <a:pt x="13032" y="18888"/>
                  <a:pt x="13183" y="19044"/>
                </a:cubicBezTo>
                <a:cubicBezTo>
                  <a:pt x="13293" y="19155"/>
                  <a:pt x="13172" y="19291"/>
                  <a:pt x="12928" y="19330"/>
                </a:cubicBezTo>
                <a:cubicBezTo>
                  <a:pt x="12883" y="19337"/>
                  <a:pt x="12815" y="19348"/>
                  <a:pt x="12777" y="19354"/>
                </a:cubicBezTo>
                <a:cubicBezTo>
                  <a:pt x="12739" y="19361"/>
                  <a:pt x="12772" y="19431"/>
                  <a:pt x="12850" y="19511"/>
                </a:cubicBezTo>
                <a:cubicBezTo>
                  <a:pt x="12957" y="19621"/>
                  <a:pt x="12960" y="19682"/>
                  <a:pt x="12863" y="19765"/>
                </a:cubicBezTo>
                <a:cubicBezTo>
                  <a:pt x="12693" y="19910"/>
                  <a:pt x="12700" y="20124"/>
                  <a:pt x="12874" y="20094"/>
                </a:cubicBezTo>
                <a:cubicBezTo>
                  <a:pt x="12962" y="20079"/>
                  <a:pt x="13003" y="20168"/>
                  <a:pt x="12989" y="20340"/>
                </a:cubicBezTo>
                <a:cubicBezTo>
                  <a:pt x="12970" y="20568"/>
                  <a:pt x="13000" y="20600"/>
                  <a:pt x="13195" y="20557"/>
                </a:cubicBezTo>
                <a:cubicBezTo>
                  <a:pt x="13357" y="20521"/>
                  <a:pt x="13439" y="20558"/>
                  <a:pt x="13479" y="20688"/>
                </a:cubicBezTo>
                <a:cubicBezTo>
                  <a:pt x="13544" y="20900"/>
                  <a:pt x="13630" y="20916"/>
                  <a:pt x="13830" y="20753"/>
                </a:cubicBezTo>
                <a:cubicBezTo>
                  <a:pt x="13946" y="20658"/>
                  <a:pt x="13999" y="20667"/>
                  <a:pt x="14100" y="20800"/>
                </a:cubicBezTo>
                <a:cubicBezTo>
                  <a:pt x="14262" y="21010"/>
                  <a:pt x="14309" y="21007"/>
                  <a:pt x="14483" y="20769"/>
                </a:cubicBezTo>
                <a:cubicBezTo>
                  <a:pt x="14599" y="20612"/>
                  <a:pt x="14658" y="20596"/>
                  <a:pt x="14786" y="20687"/>
                </a:cubicBezTo>
                <a:cubicBezTo>
                  <a:pt x="14874" y="20749"/>
                  <a:pt x="14952" y="20762"/>
                  <a:pt x="14959" y="20717"/>
                </a:cubicBezTo>
                <a:cubicBezTo>
                  <a:pt x="14965" y="20672"/>
                  <a:pt x="14977" y="20551"/>
                  <a:pt x="14986" y="20447"/>
                </a:cubicBezTo>
                <a:cubicBezTo>
                  <a:pt x="14996" y="20324"/>
                  <a:pt x="15069" y="20268"/>
                  <a:pt x="15196" y="20287"/>
                </a:cubicBezTo>
                <a:cubicBezTo>
                  <a:pt x="15420" y="20318"/>
                  <a:pt x="15448" y="20205"/>
                  <a:pt x="15256" y="20043"/>
                </a:cubicBezTo>
                <a:cubicBezTo>
                  <a:pt x="15153" y="19955"/>
                  <a:pt x="15153" y="19905"/>
                  <a:pt x="15256" y="19817"/>
                </a:cubicBezTo>
                <a:cubicBezTo>
                  <a:pt x="15430" y="19669"/>
                  <a:pt x="15426" y="19453"/>
                  <a:pt x="15250" y="19483"/>
                </a:cubicBezTo>
                <a:cubicBezTo>
                  <a:pt x="15160" y="19499"/>
                  <a:pt x="15124" y="19415"/>
                  <a:pt x="15146" y="19241"/>
                </a:cubicBezTo>
                <a:cubicBezTo>
                  <a:pt x="15175" y="19007"/>
                  <a:pt x="15150" y="18982"/>
                  <a:pt x="14945" y="19038"/>
                </a:cubicBezTo>
                <a:cubicBezTo>
                  <a:pt x="14765" y="19086"/>
                  <a:pt x="14696" y="19055"/>
                  <a:pt x="14650" y="18905"/>
                </a:cubicBezTo>
                <a:cubicBezTo>
                  <a:pt x="14582" y="18686"/>
                  <a:pt x="14495" y="18659"/>
                  <a:pt x="14323" y="18806"/>
                </a:cubicBezTo>
                <a:cubicBezTo>
                  <a:pt x="14243" y="18874"/>
                  <a:pt x="14164" y="18860"/>
                  <a:pt x="14066" y="18759"/>
                </a:cubicBezTo>
                <a:cubicBezTo>
                  <a:pt x="13977" y="18668"/>
                  <a:pt x="13893" y="18621"/>
                  <a:pt x="13831" y="18619"/>
                </a:cubicBezTo>
                <a:close/>
                <a:moveTo>
                  <a:pt x="8209" y="18718"/>
                </a:moveTo>
                <a:cubicBezTo>
                  <a:pt x="8165" y="18716"/>
                  <a:pt x="8119" y="18718"/>
                  <a:pt x="8069" y="18724"/>
                </a:cubicBezTo>
                <a:cubicBezTo>
                  <a:pt x="7670" y="18772"/>
                  <a:pt x="7665" y="19161"/>
                  <a:pt x="8061" y="19455"/>
                </a:cubicBezTo>
                <a:cubicBezTo>
                  <a:pt x="8504" y="19784"/>
                  <a:pt x="8684" y="20161"/>
                  <a:pt x="8470" y="20311"/>
                </a:cubicBezTo>
                <a:cubicBezTo>
                  <a:pt x="8353" y="20394"/>
                  <a:pt x="8341" y="20458"/>
                  <a:pt x="8427" y="20546"/>
                </a:cubicBezTo>
                <a:cubicBezTo>
                  <a:pt x="8514" y="20635"/>
                  <a:pt x="8494" y="20691"/>
                  <a:pt x="8351" y="20759"/>
                </a:cubicBezTo>
                <a:cubicBezTo>
                  <a:pt x="8191" y="20835"/>
                  <a:pt x="8181" y="20878"/>
                  <a:pt x="8295" y="20995"/>
                </a:cubicBezTo>
                <a:cubicBezTo>
                  <a:pt x="8410" y="21112"/>
                  <a:pt x="8399" y="21155"/>
                  <a:pt x="8235" y="21236"/>
                </a:cubicBezTo>
                <a:cubicBezTo>
                  <a:pt x="7812" y="21445"/>
                  <a:pt x="8295" y="21326"/>
                  <a:pt x="9225" y="20991"/>
                </a:cubicBezTo>
                <a:cubicBezTo>
                  <a:pt x="10004" y="20710"/>
                  <a:pt x="10152" y="20627"/>
                  <a:pt x="9973" y="20570"/>
                </a:cubicBezTo>
                <a:cubicBezTo>
                  <a:pt x="9850" y="20532"/>
                  <a:pt x="9749" y="20457"/>
                  <a:pt x="9749" y="20404"/>
                </a:cubicBezTo>
                <a:cubicBezTo>
                  <a:pt x="9749" y="20352"/>
                  <a:pt x="9637" y="20319"/>
                  <a:pt x="9500" y="20331"/>
                </a:cubicBezTo>
                <a:cubicBezTo>
                  <a:pt x="9322" y="20347"/>
                  <a:pt x="9260" y="20309"/>
                  <a:pt x="9282" y="20197"/>
                </a:cubicBezTo>
                <a:cubicBezTo>
                  <a:pt x="9304" y="20084"/>
                  <a:pt x="9253" y="20054"/>
                  <a:pt x="9096" y="20089"/>
                </a:cubicBezTo>
                <a:cubicBezTo>
                  <a:pt x="8795" y="20156"/>
                  <a:pt x="8500" y="19659"/>
                  <a:pt x="8592" y="19240"/>
                </a:cubicBezTo>
                <a:cubicBezTo>
                  <a:pt x="8662" y="18924"/>
                  <a:pt x="8513" y="18729"/>
                  <a:pt x="8209" y="18718"/>
                </a:cubicBezTo>
                <a:close/>
                <a:moveTo>
                  <a:pt x="11391" y="19725"/>
                </a:moveTo>
                <a:cubicBezTo>
                  <a:pt x="10847" y="19738"/>
                  <a:pt x="10589" y="20365"/>
                  <a:pt x="11159" y="20629"/>
                </a:cubicBezTo>
                <a:cubicBezTo>
                  <a:pt x="11542" y="20805"/>
                  <a:pt x="11518" y="20805"/>
                  <a:pt x="11758" y="20621"/>
                </a:cubicBezTo>
                <a:cubicBezTo>
                  <a:pt x="11875" y="20531"/>
                  <a:pt x="11961" y="20336"/>
                  <a:pt x="11961" y="20160"/>
                </a:cubicBezTo>
                <a:cubicBezTo>
                  <a:pt x="11961" y="19908"/>
                  <a:pt x="11905" y="19838"/>
                  <a:pt x="11640" y="19760"/>
                </a:cubicBezTo>
                <a:cubicBezTo>
                  <a:pt x="11552" y="19734"/>
                  <a:pt x="11469" y="19723"/>
                  <a:pt x="11391" y="19725"/>
                </a:cubicBezTo>
                <a:close/>
                <a:moveTo>
                  <a:pt x="16812" y="19747"/>
                </a:moveTo>
                <a:cubicBezTo>
                  <a:pt x="16798" y="19746"/>
                  <a:pt x="16789" y="19747"/>
                  <a:pt x="16783" y="19752"/>
                </a:cubicBezTo>
                <a:cubicBezTo>
                  <a:pt x="16763" y="19773"/>
                  <a:pt x="16610" y="19975"/>
                  <a:pt x="16444" y="20201"/>
                </a:cubicBezTo>
                <a:cubicBezTo>
                  <a:pt x="16203" y="20530"/>
                  <a:pt x="16172" y="20629"/>
                  <a:pt x="16290" y="20693"/>
                </a:cubicBezTo>
                <a:cubicBezTo>
                  <a:pt x="16504" y="20809"/>
                  <a:pt x="16573" y="20796"/>
                  <a:pt x="16650" y="20625"/>
                </a:cubicBezTo>
                <a:cubicBezTo>
                  <a:pt x="16705" y="20502"/>
                  <a:pt x="16750" y="20495"/>
                  <a:pt x="16883" y="20589"/>
                </a:cubicBezTo>
                <a:cubicBezTo>
                  <a:pt x="16974" y="20653"/>
                  <a:pt x="17048" y="20674"/>
                  <a:pt x="17048" y="20637"/>
                </a:cubicBezTo>
                <a:cubicBezTo>
                  <a:pt x="17048" y="20599"/>
                  <a:pt x="17192" y="20700"/>
                  <a:pt x="17369" y="20861"/>
                </a:cubicBezTo>
                <a:cubicBezTo>
                  <a:pt x="17747" y="21205"/>
                  <a:pt x="17880" y="21223"/>
                  <a:pt x="18050" y="20953"/>
                </a:cubicBezTo>
                <a:cubicBezTo>
                  <a:pt x="18119" y="20843"/>
                  <a:pt x="18127" y="20779"/>
                  <a:pt x="18066" y="20811"/>
                </a:cubicBezTo>
                <a:cubicBezTo>
                  <a:pt x="18006" y="20843"/>
                  <a:pt x="17874" y="20762"/>
                  <a:pt x="17774" y="20631"/>
                </a:cubicBezTo>
                <a:cubicBezTo>
                  <a:pt x="17673" y="20501"/>
                  <a:pt x="17547" y="20418"/>
                  <a:pt x="17493" y="20446"/>
                </a:cubicBezTo>
                <a:cubicBezTo>
                  <a:pt x="17439" y="20474"/>
                  <a:pt x="17363" y="20453"/>
                  <a:pt x="17324" y="20400"/>
                </a:cubicBezTo>
                <a:cubicBezTo>
                  <a:pt x="17285" y="20347"/>
                  <a:pt x="17211" y="20326"/>
                  <a:pt x="17158" y="20353"/>
                </a:cubicBezTo>
                <a:cubicBezTo>
                  <a:pt x="17003" y="20435"/>
                  <a:pt x="16907" y="20214"/>
                  <a:pt x="17039" y="20079"/>
                </a:cubicBezTo>
                <a:cubicBezTo>
                  <a:pt x="17130" y="19987"/>
                  <a:pt x="17118" y="19925"/>
                  <a:pt x="16991" y="19835"/>
                </a:cubicBezTo>
                <a:cubicBezTo>
                  <a:pt x="16921" y="19786"/>
                  <a:pt x="16851" y="19752"/>
                  <a:pt x="16812" y="19747"/>
                </a:cubicBezTo>
                <a:close/>
                <a:moveTo>
                  <a:pt x="5995" y="19894"/>
                </a:moveTo>
                <a:cubicBezTo>
                  <a:pt x="5060" y="19894"/>
                  <a:pt x="4484" y="20470"/>
                  <a:pt x="4571" y="21317"/>
                </a:cubicBezTo>
                <a:lnTo>
                  <a:pt x="4599" y="21597"/>
                </a:lnTo>
                <a:lnTo>
                  <a:pt x="7379" y="21597"/>
                </a:lnTo>
                <a:lnTo>
                  <a:pt x="7408" y="21283"/>
                </a:lnTo>
                <a:cubicBezTo>
                  <a:pt x="7485" y="20448"/>
                  <a:pt x="6920" y="19894"/>
                  <a:pt x="5995" y="19894"/>
                </a:cubicBezTo>
                <a:close/>
                <a:moveTo>
                  <a:pt x="0" y="20566"/>
                </a:moveTo>
                <a:lnTo>
                  <a:pt x="0" y="20850"/>
                </a:lnTo>
                <a:lnTo>
                  <a:pt x="16" y="20869"/>
                </a:lnTo>
                <a:cubicBezTo>
                  <a:pt x="122" y="20988"/>
                  <a:pt x="262" y="21057"/>
                  <a:pt x="327" y="21023"/>
                </a:cubicBezTo>
                <a:cubicBezTo>
                  <a:pt x="392" y="20989"/>
                  <a:pt x="477" y="21005"/>
                  <a:pt x="516" y="21059"/>
                </a:cubicBezTo>
                <a:cubicBezTo>
                  <a:pt x="555" y="21112"/>
                  <a:pt x="629" y="21133"/>
                  <a:pt x="681" y="21105"/>
                </a:cubicBezTo>
                <a:cubicBezTo>
                  <a:pt x="734" y="21078"/>
                  <a:pt x="808" y="21098"/>
                  <a:pt x="846" y="21151"/>
                </a:cubicBezTo>
                <a:cubicBezTo>
                  <a:pt x="941" y="21281"/>
                  <a:pt x="978" y="21271"/>
                  <a:pt x="1055" y="21100"/>
                </a:cubicBezTo>
                <a:cubicBezTo>
                  <a:pt x="1091" y="21020"/>
                  <a:pt x="1075" y="20979"/>
                  <a:pt x="1018" y="21009"/>
                </a:cubicBezTo>
                <a:cubicBezTo>
                  <a:pt x="960" y="21039"/>
                  <a:pt x="858" y="20975"/>
                  <a:pt x="789" y="20866"/>
                </a:cubicBezTo>
                <a:cubicBezTo>
                  <a:pt x="720" y="20757"/>
                  <a:pt x="598" y="20689"/>
                  <a:pt x="518" y="20715"/>
                </a:cubicBezTo>
                <a:cubicBezTo>
                  <a:pt x="437" y="20741"/>
                  <a:pt x="337" y="20734"/>
                  <a:pt x="296" y="20699"/>
                </a:cubicBezTo>
                <a:cubicBezTo>
                  <a:pt x="255" y="20664"/>
                  <a:pt x="162" y="20635"/>
                  <a:pt x="91" y="20635"/>
                </a:cubicBezTo>
                <a:cubicBezTo>
                  <a:pt x="55" y="20635"/>
                  <a:pt x="23" y="20608"/>
                  <a:pt x="0" y="20566"/>
                </a:cubicBezTo>
                <a:close/>
                <a:moveTo>
                  <a:pt x="19774" y="21305"/>
                </a:moveTo>
                <a:cubicBezTo>
                  <a:pt x="19596" y="21306"/>
                  <a:pt x="19421" y="21319"/>
                  <a:pt x="19266" y="21347"/>
                </a:cubicBezTo>
                <a:cubicBezTo>
                  <a:pt x="18966" y="21402"/>
                  <a:pt x="18662" y="21508"/>
                  <a:pt x="18589" y="21582"/>
                </a:cubicBezTo>
                <a:cubicBezTo>
                  <a:pt x="18584" y="21587"/>
                  <a:pt x="18575" y="21592"/>
                  <a:pt x="18568" y="21597"/>
                </a:cubicBezTo>
                <a:lnTo>
                  <a:pt x="21054" y="21597"/>
                </a:lnTo>
                <a:cubicBezTo>
                  <a:pt x="21048" y="21592"/>
                  <a:pt x="21040" y="21587"/>
                  <a:pt x="21035" y="21582"/>
                </a:cubicBezTo>
                <a:cubicBezTo>
                  <a:pt x="20870" y="21413"/>
                  <a:pt x="20307" y="21303"/>
                  <a:pt x="19774" y="21305"/>
                </a:cubicBezTo>
                <a:close/>
                <a:moveTo>
                  <a:pt x="11015" y="21350"/>
                </a:moveTo>
                <a:cubicBezTo>
                  <a:pt x="10706" y="21350"/>
                  <a:pt x="10322" y="21411"/>
                  <a:pt x="9844" y="21532"/>
                </a:cubicBezTo>
                <a:cubicBezTo>
                  <a:pt x="9743" y="21558"/>
                  <a:pt x="9647" y="21578"/>
                  <a:pt x="9551" y="21597"/>
                </a:cubicBezTo>
                <a:lnTo>
                  <a:pt x="11882" y="21597"/>
                </a:lnTo>
                <a:cubicBezTo>
                  <a:pt x="11826" y="21576"/>
                  <a:pt x="11777" y="21554"/>
                  <a:pt x="11739" y="21529"/>
                </a:cubicBezTo>
                <a:cubicBezTo>
                  <a:pt x="11560" y="21409"/>
                  <a:pt x="11325" y="21349"/>
                  <a:pt x="11015" y="21350"/>
                </a:cubicBezTo>
                <a:close/>
                <a:moveTo>
                  <a:pt x="16088" y="21438"/>
                </a:moveTo>
                <a:cubicBezTo>
                  <a:pt x="15832" y="21438"/>
                  <a:pt x="15612" y="21484"/>
                  <a:pt x="15570" y="21575"/>
                </a:cubicBezTo>
                <a:cubicBezTo>
                  <a:pt x="15567" y="21583"/>
                  <a:pt x="15560" y="21590"/>
                  <a:pt x="15555" y="21597"/>
                </a:cubicBezTo>
                <a:lnTo>
                  <a:pt x="16890" y="21597"/>
                </a:lnTo>
                <a:cubicBezTo>
                  <a:pt x="16870" y="21589"/>
                  <a:pt x="16843" y="21583"/>
                  <a:pt x="16826" y="21575"/>
                </a:cubicBezTo>
                <a:cubicBezTo>
                  <a:pt x="16638" y="21484"/>
                  <a:pt x="16345" y="21438"/>
                  <a:pt x="16088" y="21438"/>
                </a:cubicBezTo>
                <a:close/>
                <a:moveTo>
                  <a:pt x="2046" y="21513"/>
                </a:moveTo>
                <a:cubicBezTo>
                  <a:pt x="1922" y="21512"/>
                  <a:pt x="1875" y="21538"/>
                  <a:pt x="1851" y="21590"/>
                </a:cubicBezTo>
                <a:cubicBezTo>
                  <a:pt x="1850" y="21593"/>
                  <a:pt x="1847" y="21595"/>
                  <a:pt x="1845" y="21597"/>
                </a:cubicBezTo>
                <a:lnTo>
                  <a:pt x="2726" y="21597"/>
                </a:lnTo>
                <a:cubicBezTo>
                  <a:pt x="2719" y="21596"/>
                  <a:pt x="2711" y="21595"/>
                  <a:pt x="2705" y="21594"/>
                </a:cubicBezTo>
                <a:cubicBezTo>
                  <a:pt x="2372" y="21540"/>
                  <a:pt x="2171" y="21513"/>
                  <a:pt x="2046" y="21513"/>
                </a:cubicBezTo>
                <a:close/>
                <a:moveTo>
                  <a:pt x="13564" y="21531"/>
                </a:moveTo>
                <a:cubicBezTo>
                  <a:pt x="13397" y="21531"/>
                  <a:pt x="13236" y="21554"/>
                  <a:pt x="13160" y="21597"/>
                </a:cubicBezTo>
                <a:lnTo>
                  <a:pt x="13968" y="21597"/>
                </a:lnTo>
                <a:cubicBezTo>
                  <a:pt x="13893" y="21554"/>
                  <a:pt x="13731" y="21531"/>
                  <a:pt x="13564" y="2153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4" grpId="1"/>
      <p:bldP build="whole" bldLvl="1" animBg="1" rev="0" advAuto="0" spid="415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roject Idea"/>
          <p:cNvSpPr txBox="1"/>
          <p:nvPr/>
        </p:nvSpPr>
        <p:spPr>
          <a:xfrm>
            <a:off x="2501039" y="888627"/>
            <a:ext cx="15009684" cy="27051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69900" dist="586872" dir="5400000">
              <a:srgbClr val="000000">
                <a:alpha val="6023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1" sz="15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Project Idea</a:t>
            </a:r>
          </a:p>
        </p:txBody>
      </p:sp>
      <p:pic>
        <p:nvPicPr>
          <p:cNvPr id="166" name="812-8129447_problem-solving-graphic.png" descr="812-8129447_problem-solving-graphic.png"/>
          <p:cNvPicPr>
            <a:picLocks noChangeAspect="1"/>
          </p:cNvPicPr>
          <p:nvPr/>
        </p:nvPicPr>
        <p:blipFill>
          <a:blip r:embed="rId2">
            <a:extLst/>
          </a:blip>
          <a:srcRect l="1458" t="9229" r="1497" b="2613"/>
          <a:stretch>
            <a:fillRect/>
          </a:stretch>
        </p:blipFill>
        <p:spPr>
          <a:xfrm>
            <a:off x="890079" y="1123490"/>
            <a:ext cx="22603843" cy="114690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1" h="21599" fill="norm" stroke="1" extrusionOk="0">
                <a:moveTo>
                  <a:pt x="18009" y="0"/>
                </a:moveTo>
                <a:cubicBezTo>
                  <a:pt x="17951" y="7"/>
                  <a:pt x="17942" y="162"/>
                  <a:pt x="17942" y="816"/>
                </a:cubicBezTo>
                <a:cubicBezTo>
                  <a:pt x="17942" y="1281"/>
                  <a:pt x="17959" y="1695"/>
                  <a:pt x="17980" y="1736"/>
                </a:cubicBezTo>
                <a:cubicBezTo>
                  <a:pt x="18083" y="1940"/>
                  <a:pt x="18132" y="1669"/>
                  <a:pt x="18132" y="888"/>
                </a:cubicBezTo>
                <a:cubicBezTo>
                  <a:pt x="18132" y="168"/>
                  <a:pt x="18118" y="36"/>
                  <a:pt x="18037" y="5"/>
                </a:cubicBezTo>
                <a:cubicBezTo>
                  <a:pt x="18027" y="1"/>
                  <a:pt x="18018" y="-1"/>
                  <a:pt x="18009" y="0"/>
                </a:cubicBezTo>
                <a:close/>
                <a:moveTo>
                  <a:pt x="20468" y="2125"/>
                </a:moveTo>
                <a:cubicBezTo>
                  <a:pt x="20397" y="2136"/>
                  <a:pt x="20274" y="2273"/>
                  <a:pt x="20119" y="2575"/>
                </a:cubicBezTo>
                <a:cubicBezTo>
                  <a:pt x="19992" y="2822"/>
                  <a:pt x="19888" y="3111"/>
                  <a:pt x="19888" y="3217"/>
                </a:cubicBezTo>
                <a:cubicBezTo>
                  <a:pt x="19888" y="3547"/>
                  <a:pt x="20071" y="3432"/>
                  <a:pt x="20309" y="2951"/>
                </a:cubicBezTo>
                <a:cubicBezTo>
                  <a:pt x="20563" y="2439"/>
                  <a:pt x="20587" y="2106"/>
                  <a:pt x="20468" y="2125"/>
                </a:cubicBezTo>
                <a:close/>
                <a:moveTo>
                  <a:pt x="15615" y="2553"/>
                </a:moveTo>
                <a:cubicBezTo>
                  <a:pt x="15420" y="2553"/>
                  <a:pt x="15449" y="2798"/>
                  <a:pt x="15707" y="3316"/>
                </a:cubicBezTo>
                <a:cubicBezTo>
                  <a:pt x="15959" y="3822"/>
                  <a:pt x="16099" y="3930"/>
                  <a:pt x="16145" y="3655"/>
                </a:cubicBezTo>
                <a:cubicBezTo>
                  <a:pt x="16176" y="3473"/>
                  <a:pt x="15733" y="2553"/>
                  <a:pt x="15615" y="2553"/>
                </a:cubicBezTo>
                <a:close/>
                <a:moveTo>
                  <a:pt x="18073" y="2621"/>
                </a:moveTo>
                <a:cubicBezTo>
                  <a:pt x="17750" y="2611"/>
                  <a:pt x="17416" y="2747"/>
                  <a:pt x="17093" y="3049"/>
                </a:cubicBezTo>
                <a:cubicBezTo>
                  <a:pt x="15913" y="4155"/>
                  <a:pt x="15587" y="7294"/>
                  <a:pt x="16433" y="9409"/>
                </a:cubicBezTo>
                <a:cubicBezTo>
                  <a:pt x="16604" y="9837"/>
                  <a:pt x="16787" y="9953"/>
                  <a:pt x="16842" y="9668"/>
                </a:cubicBezTo>
                <a:cubicBezTo>
                  <a:pt x="16860" y="9575"/>
                  <a:pt x="16800" y="9342"/>
                  <a:pt x="16697" y="9111"/>
                </a:cubicBezTo>
                <a:cubicBezTo>
                  <a:pt x="16053" y="7658"/>
                  <a:pt x="16085" y="5584"/>
                  <a:pt x="16771" y="4224"/>
                </a:cubicBezTo>
                <a:cubicBezTo>
                  <a:pt x="17065" y="3642"/>
                  <a:pt x="17336" y="3356"/>
                  <a:pt x="17728" y="3215"/>
                </a:cubicBezTo>
                <a:cubicBezTo>
                  <a:pt x="18308" y="3006"/>
                  <a:pt x="18846" y="3353"/>
                  <a:pt x="19300" y="4228"/>
                </a:cubicBezTo>
                <a:cubicBezTo>
                  <a:pt x="19654" y="4911"/>
                  <a:pt x="19799" y="5539"/>
                  <a:pt x="19825" y="6491"/>
                </a:cubicBezTo>
                <a:cubicBezTo>
                  <a:pt x="19852" y="7506"/>
                  <a:pt x="19765" y="8093"/>
                  <a:pt x="19470" y="8887"/>
                </a:cubicBezTo>
                <a:cubicBezTo>
                  <a:pt x="19120" y="9827"/>
                  <a:pt x="19259" y="10232"/>
                  <a:pt x="19642" y="9392"/>
                </a:cubicBezTo>
                <a:cubicBezTo>
                  <a:pt x="20024" y="8556"/>
                  <a:pt x="20208" y="7220"/>
                  <a:pt x="20103" y="6057"/>
                </a:cubicBezTo>
                <a:cubicBezTo>
                  <a:pt x="19915" y="3992"/>
                  <a:pt x="19043" y="2651"/>
                  <a:pt x="18073" y="2621"/>
                </a:cubicBezTo>
                <a:close/>
                <a:moveTo>
                  <a:pt x="5170" y="5530"/>
                </a:moveTo>
                <a:cubicBezTo>
                  <a:pt x="5164" y="5530"/>
                  <a:pt x="5158" y="5532"/>
                  <a:pt x="5152" y="5535"/>
                </a:cubicBezTo>
                <a:cubicBezTo>
                  <a:pt x="5079" y="5582"/>
                  <a:pt x="5012" y="5930"/>
                  <a:pt x="4952" y="6583"/>
                </a:cubicBezTo>
                <a:cubicBezTo>
                  <a:pt x="4904" y="7103"/>
                  <a:pt x="4865" y="7588"/>
                  <a:pt x="4865" y="7662"/>
                </a:cubicBezTo>
                <a:cubicBezTo>
                  <a:pt x="4865" y="7867"/>
                  <a:pt x="5070" y="7820"/>
                  <a:pt x="5101" y="7608"/>
                </a:cubicBezTo>
                <a:cubicBezTo>
                  <a:pt x="5163" y="7194"/>
                  <a:pt x="5260" y="5651"/>
                  <a:pt x="5228" y="5588"/>
                </a:cubicBezTo>
                <a:cubicBezTo>
                  <a:pt x="5209" y="5550"/>
                  <a:pt x="5189" y="5531"/>
                  <a:pt x="5170" y="5530"/>
                </a:cubicBezTo>
                <a:close/>
                <a:moveTo>
                  <a:pt x="2153" y="6100"/>
                </a:moveTo>
                <a:cubicBezTo>
                  <a:pt x="2048" y="6134"/>
                  <a:pt x="2106" y="6491"/>
                  <a:pt x="2335" y="7239"/>
                </a:cubicBezTo>
                <a:cubicBezTo>
                  <a:pt x="2588" y="8066"/>
                  <a:pt x="2705" y="8265"/>
                  <a:pt x="2786" y="8004"/>
                </a:cubicBezTo>
                <a:cubicBezTo>
                  <a:pt x="2834" y="7851"/>
                  <a:pt x="2314" y="6146"/>
                  <a:pt x="2208" y="6106"/>
                </a:cubicBezTo>
                <a:cubicBezTo>
                  <a:pt x="2186" y="6097"/>
                  <a:pt x="2168" y="6096"/>
                  <a:pt x="2153" y="6100"/>
                </a:cubicBezTo>
                <a:close/>
                <a:moveTo>
                  <a:pt x="18051" y="6298"/>
                </a:moveTo>
                <a:cubicBezTo>
                  <a:pt x="17883" y="6298"/>
                  <a:pt x="17753" y="6540"/>
                  <a:pt x="17798" y="6771"/>
                </a:cubicBezTo>
                <a:cubicBezTo>
                  <a:pt x="17815" y="6856"/>
                  <a:pt x="17794" y="6981"/>
                  <a:pt x="17752" y="7050"/>
                </a:cubicBezTo>
                <a:cubicBezTo>
                  <a:pt x="17690" y="7151"/>
                  <a:pt x="17653" y="7103"/>
                  <a:pt x="17563" y="6801"/>
                </a:cubicBezTo>
                <a:cubicBezTo>
                  <a:pt x="17394" y="6232"/>
                  <a:pt x="17078" y="6159"/>
                  <a:pt x="17078" y="6689"/>
                </a:cubicBezTo>
                <a:cubicBezTo>
                  <a:pt x="17078" y="6896"/>
                  <a:pt x="17128" y="6995"/>
                  <a:pt x="17318" y="7162"/>
                </a:cubicBezTo>
                <a:cubicBezTo>
                  <a:pt x="17451" y="7278"/>
                  <a:pt x="17573" y="7417"/>
                  <a:pt x="17589" y="7470"/>
                </a:cubicBezTo>
                <a:cubicBezTo>
                  <a:pt x="17606" y="7522"/>
                  <a:pt x="17650" y="8086"/>
                  <a:pt x="17687" y="8723"/>
                </a:cubicBezTo>
                <a:cubicBezTo>
                  <a:pt x="17724" y="9374"/>
                  <a:pt x="17761" y="9721"/>
                  <a:pt x="17771" y="9515"/>
                </a:cubicBezTo>
                <a:cubicBezTo>
                  <a:pt x="17781" y="9314"/>
                  <a:pt x="17762" y="8761"/>
                  <a:pt x="17730" y="8285"/>
                </a:cubicBezTo>
                <a:cubicBezTo>
                  <a:pt x="17664" y="7319"/>
                  <a:pt x="17704" y="7154"/>
                  <a:pt x="18003" y="7154"/>
                </a:cubicBezTo>
                <a:cubicBezTo>
                  <a:pt x="18265" y="7154"/>
                  <a:pt x="18440" y="7340"/>
                  <a:pt x="18402" y="7580"/>
                </a:cubicBezTo>
                <a:cubicBezTo>
                  <a:pt x="18350" y="7906"/>
                  <a:pt x="18285" y="9732"/>
                  <a:pt x="18324" y="9780"/>
                </a:cubicBezTo>
                <a:cubicBezTo>
                  <a:pt x="18343" y="9803"/>
                  <a:pt x="18374" y="9402"/>
                  <a:pt x="18394" y="8889"/>
                </a:cubicBezTo>
                <a:cubicBezTo>
                  <a:pt x="18442" y="7593"/>
                  <a:pt x="18483" y="7349"/>
                  <a:pt x="18675" y="7227"/>
                </a:cubicBezTo>
                <a:cubicBezTo>
                  <a:pt x="18987" y="7028"/>
                  <a:pt x="19103" y="6668"/>
                  <a:pt x="18941" y="6401"/>
                </a:cubicBezTo>
                <a:cubicBezTo>
                  <a:pt x="18823" y="6208"/>
                  <a:pt x="18619" y="6415"/>
                  <a:pt x="18509" y="6836"/>
                </a:cubicBezTo>
                <a:cubicBezTo>
                  <a:pt x="18437" y="7113"/>
                  <a:pt x="18408" y="7146"/>
                  <a:pt x="18342" y="7036"/>
                </a:cubicBezTo>
                <a:cubicBezTo>
                  <a:pt x="18298" y="6964"/>
                  <a:pt x="18275" y="6836"/>
                  <a:pt x="18292" y="6749"/>
                </a:cubicBezTo>
                <a:cubicBezTo>
                  <a:pt x="18337" y="6517"/>
                  <a:pt x="18220" y="6298"/>
                  <a:pt x="18051" y="6298"/>
                </a:cubicBezTo>
                <a:close/>
                <a:moveTo>
                  <a:pt x="18054" y="6421"/>
                </a:moveTo>
                <a:cubicBezTo>
                  <a:pt x="18077" y="6422"/>
                  <a:pt x="18099" y="6431"/>
                  <a:pt x="18119" y="6450"/>
                </a:cubicBezTo>
                <a:cubicBezTo>
                  <a:pt x="18218" y="6539"/>
                  <a:pt x="18234" y="6669"/>
                  <a:pt x="18160" y="6787"/>
                </a:cubicBezTo>
                <a:cubicBezTo>
                  <a:pt x="18126" y="6842"/>
                  <a:pt x="18077" y="6886"/>
                  <a:pt x="18051" y="6886"/>
                </a:cubicBezTo>
                <a:cubicBezTo>
                  <a:pt x="17975" y="6886"/>
                  <a:pt x="17877" y="6703"/>
                  <a:pt x="17897" y="6600"/>
                </a:cubicBezTo>
                <a:cubicBezTo>
                  <a:pt x="17918" y="6491"/>
                  <a:pt x="17987" y="6419"/>
                  <a:pt x="18054" y="6421"/>
                </a:cubicBezTo>
                <a:close/>
                <a:moveTo>
                  <a:pt x="17247" y="6518"/>
                </a:moveTo>
                <a:cubicBezTo>
                  <a:pt x="17264" y="6514"/>
                  <a:pt x="17286" y="6522"/>
                  <a:pt x="17313" y="6541"/>
                </a:cubicBezTo>
                <a:cubicBezTo>
                  <a:pt x="17392" y="6596"/>
                  <a:pt x="17520" y="6920"/>
                  <a:pt x="17495" y="7000"/>
                </a:cubicBezTo>
                <a:cubicBezTo>
                  <a:pt x="17461" y="7108"/>
                  <a:pt x="17269" y="6959"/>
                  <a:pt x="17203" y="6772"/>
                </a:cubicBezTo>
                <a:cubicBezTo>
                  <a:pt x="17164" y="6663"/>
                  <a:pt x="17164" y="6640"/>
                  <a:pt x="17199" y="6570"/>
                </a:cubicBezTo>
                <a:cubicBezTo>
                  <a:pt x="17215" y="6540"/>
                  <a:pt x="17229" y="6523"/>
                  <a:pt x="17247" y="6518"/>
                </a:cubicBezTo>
                <a:close/>
                <a:moveTo>
                  <a:pt x="18850" y="6523"/>
                </a:moveTo>
                <a:cubicBezTo>
                  <a:pt x="18869" y="6527"/>
                  <a:pt x="18887" y="6541"/>
                  <a:pt x="18902" y="6565"/>
                </a:cubicBezTo>
                <a:cubicBezTo>
                  <a:pt x="18955" y="6652"/>
                  <a:pt x="18913" y="6805"/>
                  <a:pt x="18799" y="6943"/>
                </a:cubicBezTo>
                <a:cubicBezTo>
                  <a:pt x="18628" y="7149"/>
                  <a:pt x="18547" y="7038"/>
                  <a:pt x="18658" y="6751"/>
                </a:cubicBezTo>
                <a:cubicBezTo>
                  <a:pt x="18717" y="6597"/>
                  <a:pt x="18791" y="6514"/>
                  <a:pt x="18850" y="6523"/>
                </a:cubicBezTo>
                <a:close/>
                <a:moveTo>
                  <a:pt x="20912" y="6956"/>
                </a:moveTo>
                <a:cubicBezTo>
                  <a:pt x="20610" y="6959"/>
                  <a:pt x="20502" y="7063"/>
                  <a:pt x="20570" y="7282"/>
                </a:cubicBezTo>
                <a:cubicBezTo>
                  <a:pt x="20585" y="7329"/>
                  <a:pt x="20803" y="7367"/>
                  <a:pt x="21057" y="7367"/>
                </a:cubicBezTo>
                <a:cubicBezTo>
                  <a:pt x="21466" y="7367"/>
                  <a:pt x="21515" y="7347"/>
                  <a:pt x="21499" y="7180"/>
                </a:cubicBezTo>
                <a:cubicBezTo>
                  <a:pt x="21484" y="7024"/>
                  <a:pt x="21410" y="6988"/>
                  <a:pt x="21054" y="6961"/>
                </a:cubicBezTo>
                <a:cubicBezTo>
                  <a:pt x="21003" y="6958"/>
                  <a:pt x="20956" y="6956"/>
                  <a:pt x="20912" y="6956"/>
                </a:cubicBezTo>
                <a:close/>
                <a:moveTo>
                  <a:pt x="15024" y="6993"/>
                </a:moveTo>
                <a:cubicBezTo>
                  <a:pt x="14631" y="6993"/>
                  <a:pt x="14564" y="7020"/>
                  <a:pt x="14548" y="7180"/>
                </a:cubicBezTo>
                <a:cubicBezTo>
                  <a:pt x="14532" y="7348"/>
                  <a:pt x="14583" y="7367"/>
                  <a:pt x="15024" y="7367"/>
                </a:cubicBezTo>
                <a:cubicBezTo>
                  <a:pt x="15466" y="7367"/>
                  <a:pt x="15517" y="7348"/>
                  <a:pt x="15501" y="7180"/>
                </a:cubicBezTo>
                <a:cubicBezTo>
                  <a:pt x="15485" y="7020"/>
                  <a:pt x="15417" y="6993"/>
                  <a:pt x="15024" y="6993"/>
                </a:cubicBezTo>
                <a:close/>
                <a:moveTo>
                  <a:pt x="7332" y="7388"/>
                </a:moveTo>
                <a:cubicBezTo>
                  <a:pt x="7257" y="7413"/>
                  <a:pt x="7131" y="7632"/>
                  <a:pt x="6900" y="8107"/>
                </a:cubicBezTo>
                <a:cubicBezTo>
                  <a:pt x="6655" y="8609"/>
                  <a:pt x="6551" y="8900"/>
                  <a:pt x="6573" y="9016"/>
                </a:cubicBezTo>
                <a:cubicBezTo>
                  <a:pt x="6631" y="9313"/>
                  <a:pt x="6729" y="9206"/>
                  <a:pt x="7099" y="8447"/>
                </a:cubicBezTo>
                <a:cubicBezTo>
                  <a:pt x="7344" y="7945"/>
                  <a:pt x="7448" y="7654"/>
                  <a:pt x="7426" y="7538"/>
                </a:cubicBezTo>
                <a:cubicBezTo>
                  <a:pt x="7404" y="7426"/>
                  <a:pt x="7377" y="7372"/>
                  <a:pt x="7332" y="7388"/>
                </a:cubicBezTo>
                <a:close/>
                <a:moveTo>
                  <a:pt x="4174" y="8432"/>
                </a:moveTo>
                <a:cubicBezTo>
                  <a:pt x="4140" y="8430"/>
                  <a:pt x="4106" y="8430"/>
                  <a:pt x="4073" y="8432"/>
                </a:cubicBezTo>
                <a:cubicBezTo>
                  <a:pt x="3912" y="8446"/>
                  <a:pt x="3757" y="8515"/>
                  <a:pt x="3629" y="8645"/>
                </a:cubicBezTo>
                <a:cubicBezTo>
                  <a:pt x="3463" y="8812"/>
                  <a:pt x="3351" y="8856"/>
                  <a:pt x="3216" y="8805"/>
                </a:cubicBezTo>
                <a:cubicBezTo>
                  <a:pt x="2948" y="8706"/>
                  <a:pt x="2535" y="8934"/>
                  <a:pt x="2305" y="9310"/>
                </a:cubicBezTo>
                <a:cubicBezTo>
                  <a:pt x="2091" y="9658"/>
                  <a:pt x="1893" y="10322"/>
                  <a:pt x="1893" y="10686"/>
                </a:cubicBezTo>
                <a:cubicBezTo>
                  <a:pt x="1893" y="10837"/>
                  <a:pt x="1836" y="10955"/>
                  <a:pt x="1717" y="11054"/>
                </a:cubicBezTo>
                <a:cubicBezTo>
                  <a:pt x="1244" y="11445"/>
                  <a:pt x="1006" y="12177"/>
                  <a:pt x="1003" y="13252"/>
                </a:cubicBezTo>
                <a:cubicBezTo>
                  <a:pt x="1001" y="13824"/>
                  <a:pt x="1028" y="14036"/>
                  <a:pt x="1151" y="14452"/>
                </a:cubicBezTo>
                <a:cubicBezTo>
                  <a:pt x="1335" y="15071"/>
                  <a:pt x="1667" y="15481"/>
                  <a:pt x="2058" y="15573"/>
                </a:cubicBezTo>
                <a:cubicBezTo>
                  <a:pt x="2292" y="15627"/>
                  <a:pt x="2378" y="15711"/>
                  <a:pt x="2546" y="16044"/>
                </a:cubicBezTo>
                <a:cubicBezTo>
                  <a:pt x="2670" y="16290"/>
                  <a:pt x="2843" y="16497"/>
                  <a:pt x="2984" y="16572"/>
                </a:cubicBezTo>
                <a:cubicBezTo>
                  <a:pt x="3407" y="16795"/>
                  <a:pt x="3377" y="16604"/>
                  <a:pt x="3393" y="19228"/>
                </a:cubicBezTo>
                <a:lnTo>
                  <a:pt x="3407" y="21599"/>
                </a:lnTo>
                <a:lnTo>
                  <a:pt x="8203" y="21571"/>
                </a:lnTo>
                <a:lnTo>
                  <a:pt x="12998" y="21544"/>
                </a:lnTo>
                <a:lnTo>
                  <a:pt x="13025" y="16194"/>
                </a:lnTo>
                <a:lnTo>
                  <a:pt x="13052" y="10845"/>
                </a:lnTo>
                <a:lnTo>
                  <a:pt x="13646" y="10845"/>
                </a:lnTo>
                <a:lnTo>
                  <a:pt x="14241" y="10845"/>
                </a:lnTo>
                <a:lnTo>
                  <a:pt x="14268" y="15124"/>
                </a:lnTo>
                <a:lnTo>
                  <a:pt x="14295" y="19404"/>
                </a:lnTo>
                <a:lnTo>
                  <a:pt x="16281" y="19432"/>
                </a:lnTo>
                <a:lnTo>
                  <a:pt x="18267" y="19461"/>
                </a:lnTo>
                <a:lnTo>
                  <a:pt x="18267" y="16681"/>
                </a:lnTo>
                <a:cubicBezTo>
                  <a:pt x="18267" y="13908"/>
                  <a:pt x="18267" y="13901"/>
                  <a:pt x="18388" y="13773"/>
                </a:cubicBezTo>
                <a:cubicBezTo>
                  <a:pt x="18553" y="13600"/>
                  <a:pt x="18641" y="13354"/>
                  <a:pt x="18643" y="13065"/>
                </a:cubicBezTo>
                <a:cubicBezTo>
                  <a:pt x="18645" y="12830"/>
                  <a:pt x="18632" y="12824"/>
                  <a:pt x="18051" y="12824"/>
                </a:cubicBezTo>
                <a:cubicBezTo>
                  <a:pt x="17501" y="12824"/>
                  <a:pt x="17456" y="12840"/>
                  <a:pt x="17456" y="13030"/>
                </a:cubicBezTo>
                <a:cubicBezTo>
                  <a:pt x="17456" y="13381"/>
                  <a:pt x="17518" y="13576"/>
                  <a:pt x="17680" y="13742"/>
                </a:cubicBezTo>
                <a:lnTo>
                  <a:pt x="17836" y="13902"/>
                </a:lnTo>
                <a:lnTo>
                  <a:pt x="17822" y="16278"/>
                </a:lnTo>
                <a:lnTo>
                  <a:pt x="17807" y="18655"/>
                </a:lnTo>
                <a:lnTo>
                  <a:pt x="16294" y="18655"/>
                </a:lnTo>
                <a:lnTo>
                  <a:pt x="14781" y="18655"/>
                </a:lnTo>
                <a:lnTo>
                  <a:pt x="14754" y="14375"/>
                </a:lnTo>
                <a:lnTo>
                  <a:pt x="14727" y="10096"/>
                </a:lnTo>
                <a:lnTo>
                  <a:pt x="13660" y="10067"/>
                </a:lnTo>
                <a:lnTo>
                  <a:pt x="12593" y="10037"/>
                </a:lnTo>
                <a:lnTo>
                  <a:pt x="12593" y="15324"/>
                </a:lnTo>
                <a:cubicBezTo>
                  <a:pt x="12593" y="19649"/>
                  <a:pt x="12579" y="20631"/>
                  <a:pt x="12519" y="20730"/>
                </a:cubicBezTo>
                <a:cubicBezTo>
                  <a:pt x="12466" y="20818"/>
                  <a:pt x="11266" y="20842"/>
                  <a:pt x="8101" y="20822"/>
                </a:cubicBezTo>
                <a:lnTo>
                  <a:pt x="3757" y="20795"/>
                </a:lnTo>
                <a:lnTo>
                  <a:pt x="3742" y="19305"/>
                </a:lnTo>
                <a:cubicBezTo>
                  <a:pt x="3734" y="18486"/>
                  <a:pt x="3749" y="17773"/>
                  <a:pt x="3776" y="17721"/>
                </a:cubicBezTo>
                <a:cubicBezTo>
                  <a:pt x="3804" y="17664"/>
                  <a:pt x="3883" y="17824"/>
                  <a:pt x="3967" y="18110"/>
                </a:cubicBezTo>
                <a:cubicBezTo>
                  <a:pt x="4286" y="19186"/>
                  <a:pt x="5027" y="19536"/>
                  <a:pt x="5593" y="18878"/>
                </a:cubicBezTo>
                <a:cubicBezTo>
                  <a:pt x="5810" y="18625"/>
                  <a:pt x="5915" y="18569"/>
                  <a:pt x="6140" y="18590"/>
                </a:cubicBezTo>
                <a:cubicBezTo>
                  <a:pt x="6623" y="18634"/>
                  <a:pt x="7047" y="18127"/>
                  <a:pt x="7249" y="17264"/>
                </a:cubicBezTo>
                <a:cubicBezTo>
                  <a:pt x="7361" y="16784"/>
                  <a:pt x="7381" y="15916"/>
                  <a:pt x="7292" y="15409"/>
                </a:cubicBezTo>
                <a:cubicBezTo>
                  <a:pt x="7242" y="15125"/>
                  <a:pt x="7252" y="14995"/>
                  <a:pt x="7358" y="14564"/>
                </a:cubicBezTo>
                <a:cubicBezTo>
                  <a:pt x="7630" y="13458"/>
                  <a:pt x="7458" y="12117"/>
                  <a:pt x="6966" y="11512"/>
                </a:cubicBezTo>
                <a:cubicBezTo>
                  <a:pt x="6743" y="11237"/>
                  <a:pt x="6695" y="11113"/>
                  <a:pt x="6625" y="10641"/>
                </a:cubicBezTo>
                <a:cubicBezTo>
                  <a:pt x="6540" y="10062"/>
                  <a:pt x="6307" y="9500"/>
                  <a:pt x="6040" y="9226"/>
                </a:cubicBezTo>
                <a:cubicBezTo>
                  <a:pt x="5842" y="9023"/>
                  <a:pt x="5424" y="8936"/>
                  <a:pt x="5217" y="9054"/>
                </a:cubicBezTo>
                <a:cubicBezTo>
                  <a:pt x="5082" y="9132"/>
                  <a:pt x="5019" y="9095"/>
                  <a:pt x="4823" y="8822"/>
                </a:cubicBezTo>
                <a:cubicBezTo>
                  <a:pt x="4650" y="8580"/>
                  <a:pt x="4411" y="8447"/>
                  <a:pt x="4174" y="8432"/>
                </a:cubicBezTo>
                <a:close/>
                <a:moveTo>
                  <a:pt x="4111" y="8889"/>
                </a:moveTo>
                <a:cubicBezTo>
                  <a:pt x="4137" y="8888"/>
                  <a:pt x="4164" y="8890"/>
                  <a:pt x="4190" y="8894"/>
                </a:cubicBezTo>
                <a:cubicBezTo>
                  <a:pt x="4403" y="8925"/>
                  <a:pt x="4614" y="9115"/>
                  <a:pt x="4797" y="9457"/>
                </a:cubicBezTo>
                <a:cubicBezTo>
                  <a:pt x="4957" y="9757"/>
                  <a:pt x="4959" y="9759"/>
                  <a:pt x="5189" y="9586"/>
                </a:cubicBezTo>
                <a:cubicBezTo>
                  <a:pt x="5385" y="9438"/>
                  <a:pt x="5655" y="9460"/>
                  <a:pt x="5857" y="9639"/>
                </a:cubicBezTo>
                <a:cubicBezTo>
                  <a:pt x="6161" y="9910"/>
                  <a:pt x="6391" y="10514"/>
                  <a:pt x="6422" y="11125"/>
                </a:cubicBezTo>
                <a:cubicBezTo>
                  <a:pt x="6443" y="11543"/>
                  <a:pt x="6457" y="11647"/>
                  <a:pt x="6494" y="11647"/>
                </a:cubicBezTo>
                <a:cubicBezTo>
                  <a:pt x="6586" y="11647"/>
                  <a:pt x="6863" y="11977"/>
                  <a:pt x="6980" y="12227"/>
                </a:cubicBezTo>
                <a:cubicBezTo>
                  <a:pt x="7167" y="12625"/>
                  <a:pt x="7224" y="12912"/>
                  <a:pt x="7227" y="13466"/>
                </a:cubicBezTo>
                <a:cubicBezTo>
                  <a:pt x="7229" y="13983"/>
                  <a:pt x="7177" y="14277"/>
                  <a:pt x="7012" y="14675"/>
                </a:cubicBezTo>
                <a:cubicBezTo>
                  <a:pt x="6961" y="14800"/>
                  <a:pt x="6919" y="14949"/>
                  <a:pt x="6919" y="15006"/>
                </a:cubicBezTo>
                <a:cubicBezTo>
                  <a:pt x="6919" y="15063"/>
                  <a:pt x="6958" y="15262"/>
                  <a:pt x="7006" y="15447"/>
                </a:cubicBezTo>
                <a:cubicBezTo>
                  <a:pt x="7125" y="15902"/>
                  <a:pt x="7142" y="16441"/>
                  <a:pt x="7052" y="16915"/>
                </a:cubicBezTo>
                <a:cubicBezTo>
                  <a:pt x="6900" y="17716"/>
                  <a:pt x="6428" y="18278"/>
                  <a:pt x="6039" y="18120"/>
                </a:cubicBezTo>
                <a:cubicBezTo>
                  <a:pt x="5712" y="17986"/>
                  <a:pt x="5741" y="17980"/>
                  <a:pt x="5606" y="18225"/>
                </a:cubicBezTo>
                <a:cubicBezTo>
                  <a:pt x="5538" y="18349"/>
                  <a:pt x="5418" y="18509"/>
                  <a:pt x="5340" y="18580"/>
                </a:cubicBezTo>
                <a:cubicBezTo>
                  <a:pt x="4966" y="18919"/>
                  <a:pt x="4477" y="18676"/>
                  <a:pt x="4227" y="18026"/>
                </a:cubicBezTo>
                <a:cubicBezTo>
                  <a:pt x="4052" y="17573"/>
                  <a:pt x="3983" y="16914"/>
                  <a:pt x="4056" y="16393"/>
                </a:cubicBezTo>
                <a:cubicBezTo>
                  <a:pt x="4117" y="15959"/>
                  <a:pt x="4023" y="15844"/>
                  <a:pt x="3779" y="16061"/>
                </a:cubicBezTo>
                <a:cubicBezTo>
                  <a:pt x="3345" y="16446"/>
                  <a:pt x="2878" y="16184"/>
                  <a:pt x="2600" y="15397"/>
                </a:cubicBezTo>
                <a:lnTo>
                  <a:pt x="2486" y="15078"/>
                </a:lnTo>
                <a:lnTo>
                  <a:pt x="2236" y="15087"/>
                </a:lnTo>
                <a:cubicBezTo>
                  <a:pt x="1911" y="15100"/>
                  <a:pt x="1750" y="14988"/>
                  <a:pt x="1537" y="14599"/>
                </a:cubicBezTo>
                <a:cubicBezTo>
                  <a:pt x="1310" y="14184"/>
                  <a:pt x="1230" y="13834"/>
                  <a:pt x="1231" y="13252"/>
                </a:cubicBezTo>
                <a:cubicBezTo>
                  <a:pt x="1231" y="12896"/>
                  <a:pt x="1245" y="12740"/>
                  <a:pt x="1291" y="12538"/>
                </a:cubicBezTo>
                <a:cubicBezTo>
                  <a:pt x="1418" y="11995"/>
                  <a:pt x="1636" y="11612"/>
                  <a:pt x="1912" y="11453"/>
                </a:cubicBezTo>
                <a:cubicBezTo>
                  <a:pt x="2075" y="11359"/>
                  <a:pt x="2096" y="11304"/>
                  <a:pt x="2117" y="10891"/>
                </a:cubicBezTo>
                <a:cubicBezTo>
                  <a:pt x="2136" y="10505"/>
                  <a:pt x="2233" y="10132"/>
                  <a:pt x="2397" y="9820"/>
                </a:cubicBezTo>
                <a:cubicBezTo>
                  <a:pt x="2554" y="9521"/>
                  <a:pt x="2714" y="9354"/>
                  <a:pt x="2902" y="9295"/>
                </a:cubicBezTo>
                <a:cubicBezTo>
                  <a:pt x="3030" y="9254"/>
                  <a:pt x="3096" y="9266"/>
                  <a:pt x="3383" y="9376"/>
                </a:cubicBezTo>
                <a:cubicBezTo>
                  <a:pt x="3466" y="9407"/>
                  <a:pt x="3498" y="9390"/>
                  <a:pt x="3574" y="9275"/>
                </a:cubicBezTo>
                <a:cubicBezTo>
                  <a:pt x="3740" y="9024"/>
                  <a:pt x="3925" y="8896"/>
                  <a:pt x="4111" y="8889"/>
                </a:cubicBezTo>
                <a:close/>
                <a:moveTo>
                  <a:pt x="3984" y="9322"/>
                </a:moveTo>
                <a:cubicBezTo>
                  <a:pt x="3934" y="9328"/>
                  <a:pt x="3879" y="9351"/>
                  <a:pt x="3861" y="9387"/>
                </a:cubicBezTo>
                <a:cubicBezTo>
                  <a:pt x="3843" y="9423"/>
                  <a:pt x="3813" y="9454"/>
                  <a:pt x="3795" y="9454"/>
                </a:cubicBezTo>
                <a:cubicBezTo>
                  <a:pt x="3738" y="9454"/>
                  <a:pt x="3734" y="9836"/>
                  <a:pt x="3789" y="9945"/>
                </a:cubicBezTo>
                <a:cubicBezTo>
                  <a:pt x="3816" y="9999"/>
                  <a:pt x="3838" y="10068"/>
                  <a:pt x="3838" y="10098"/>
                </a:cubicBezTo>
                <a:cubicBezTo>
                  <a:pt x="3838" y="10128"/>
                  <a:pt x="3867" y="10137"/>
                  <a:pt x="3903" y="10119"/>
                </a:cubicBezTo>
                <a:cubicBezTo>
                  <a:pt x="3939" y="10102"/>
                  <a:pt x="3976" y="10114"/>
                  <a:pt x="3986" y="10146"/>
                </a:cubicBezTo>
                <a:cubicBezTo>
                  <a:pt x="4018" y="10247"/>
                  <a:pt x="4154" y="9980"/>
                  <a:pt x="4171" y="9784"/>
                </a:cubicBezTo>
                <a:cubicBezTo>
                  <a:pt x="4182" y="9653"/>
                  <a:pt x="4173" y="9582"/>
                  <a:pt x="4134" y="9504"/>
                </a:cubicBezTo>
                <a:cubicBezTo>
                  <a:pt x="4105" y="9447"/>
                  <a:pt x="4081" y="9382"/>
                  <a:pt x="4081" y="9360"/>
                </a:cubicBezTo>
                <a:cubicBezTo>
                  <a:pt x="4081" y="9327"/>
                  <a:pt x="4035" y="9316"/>
                  <a:pt x="3984" y="9322"/>
                </a:cubicBezTo>
                <a:close/>
                <a:moveTo>
                  <a:pt x="3965" y="9459"/>
                </a:moveTo>
                <a:cubicBezTo>
                  <a:pt x="3987" y="9460"/>
                  <a:pt x="4009" y="9492"/>
                  <a:pt x="4037" y="9553"/>
                </a:cubicBezTo>
                <a:cubicBezTo>
                  <a:pt x="4097" y="9684"/>
                  <a:pt x="4093" y="9866"/>
                  <a:pt x="4029" y="9934"/>
                </a:cubicBezTo>
                <a:cubicBezTo>
                  <a:pt x="3957" y="10011"/>
                  <a:pt x="3935" y="10003"/>
                  <a:pt x="3883" y="9890"/>
                </a:cubicBezTo>
                <a:cubicBezTo>
                  <a:pt x="3825" y="9763"/>
                  <a:pt x="3827" y="9652"/>
                  <a:pt x="3888" y="9542"/>
                </a:cubicBezTo>
                <a:cubicBezTo>
                  <a:pt x="3920" y="9486"/>
                  <a:pt x="3943" y="9457"/>
                  <a:pt x="3965" y="9459"/>
                </a:cubicBezTo>
                <a:close/>
                <a:moveTo>
                  <a:pt x="96" y="9902"/>
                </a:moveTo>
                <a:cubicBezTo>
                  <a:pt x="84" y="9900"/>
                  <a:pt x="75" y="9901"/>
                  <a:pt x="69" y="9906"/>
                </a:cubicBezTo>
                <a:cubicBezTo>
                  <a:pt x="-85" y="10013"/>
                  <a:pt x="23" y="10275"/>
                  <a:pt x="366" y="10626"/>
                </a:cubicBezTo>
                <a:cubicBezTo>
                  <a:pt x="732" y="11000"/>
                  <a:pt x="920" y="11062"/>
                  <a:pt x="960" y="10823"/>
                </a:cubicBezTo>
                <a:cubicBezTo>
                  <a:pt x="983" y="10682"/>
                  <a:pt x="269" y="9936"/>
                  <a:pt x="96" y="9902"/>
                </a:cubicBezTo>
                <a:close/>
                <a:moveTo>
                  <a:pt x="3098" y="9929"/>
                </a:moveTo>
                <a:cubicBezTo>
                  <a:pt x="3051" y="9935"/>
                  <a:pt x="3002" y="9975"/>
                  <a:pt x="2993" y="10042"/>
                </a:cubicBezTo>
                <a:cubicBezTo>
                  <a:pt x="2985" y="10101"/>
                  <a:pt x="2956" y="10164"/>
                  <a:pt x="2929" y="10181"/>
                </a:cubicBezTo>
                <a:cubicBezTo>
                  <a:pt x="2901" y="10199"/>
                  <a:pt x="2834" y="10249"/>
                  <a:pt x="2778" y="10295"/>
                </a:cubicBezTo>
                <a:cubicBezTo>
                  <a:pt x="2695" y="10364"/>
                  <a:pt x="2670" y="10367"/>
                  <a:pt x="2635" y="10308"/>
                </a:cubicBezTo>
                <a:cubicBezTo>
                  <a:pt x="2599" y="10249"/>
                  <a:pt x="2582" y="10258"/>
                  <a:pt x="2524" y="10373"/>
                </a:cubicBezTo>
                <a:cubicBezTo>
                  <a:pt x="2464" y="10491"/>
                  <a:pt x="2460" y="10523"/>
                  <a:pt x="2490" y="10617"/>
                </a:cubicBezTo>
                <a:cubicBezTo>
                  <a:pt x="2518" y="10708"/>
                  <a:pt x="2515" y="10769"/>
                  <a:pt x="2468" y="10987"/>
                </a:cubicBezTo>
                <a:cubicBezTo>
                  <a:pt x="2437" y="11130"/>
                  <a:pt x="2386" y="11270"/>
                  <a:pt x="2355" y="11300"/>
                </a:cubicBezTo>
                <a:cubicBezTo>
                  <a:pt x="2277" y="11372"/>
                  <a:pt x="2274" y="11676"/>
                  <a:pt x="2351" y="11716"/>
                </a:cubicBezTo>
                <a:cubicBezTo>
                  <a:pt x="2414" y="11748"/>
                  <a:pt x="2547" y="12288"/>
                  <a:pt x="2511" y="12366"/>
                </a:cubicBezTo>
                <a:cubicBezTo>
                  <a:pt x="2434" y="12531"/>
                  <a:pt x="2570" y="12836"/>
                  <a:pt x="2667" y="12717"/>
                </a:cubicBezTo>
                <a:cubicBezTo>
                  <a:pt x="2732" y="12639"/>
                  <a:pt x="2974" y="12840"/>
                  <a:pt x="2994" y="12989"/>
                </a:cubicBezTo>
                <a:cubicBezTo>
                  <a:pt x="3014" y="13144"/>
                  <a:pt x="3194" y="13133"/>
                  <a:pt x="3230" y="12974"/>
                </a:cubicBezTo>
                <a:cubicBezTo>
                  <a:pt x="3267" y="12813"/>
                  <a:pt x="3503" y="12624"/>
                  <a:pt x="3568" y="12704"/>
                </a:cubicBezTo>
                <a:cubicBezTo>
                  <a:pt x="3607" y="12752"/>
                  <a:pt x="3629" y="12735"/>
                  <a:pt x="3689" y="12612"/>
                </a:cubicBezTo>
                <a:cubicBezTo>
                  <a:pt x="3735" y="12517"/>
                  <a:pt x="3751" y="12449"/>
                  <a:pt x="3733" y="12426"/>
                </a:cubicBezTo>
                <a:cubicBezTo>
                  <a:pt x="3697" y="12382"/>
                  <a:pt x="3695" y="12215"/>
                  <a:pt x="3728" y="12089"/>
                </a:cubicBezTo>
                <a:cubicBezTo>
                  <a:pt x="3741" y="12038"/>
                  <a:pt x="3765" y="11929"/>
                  <a:pt x="3781" y="11848"/>
                </a:cubicBezTo>
                <a:cubicBezTo>
                  <a:pt x="3799" y="11755"/>
                  <a:pt x="3830" y="11701"/>
                  <a:pt x="3865" y="11701"/>
                </a:cubicBezTo>
                <a:cubicBezTo>
                  <a:pt x="3910" y="11701"/>
                  <a:pt x="3919" y="11665"/>
                  <a:pt x="3919" y="11486"/>
                </a:cubicBezTo>
                <a:cubicBezTo>
                  <a:pt x="3919" y="11308"/>
                  <a:pt x="3911" y="11273"/>
                  <a:pt x="3865" y="11273"/>
                </a:cubicBezTo>
                <a:cubicBezTo>
                  <a:pt x="3791" y="11273"/>
                  <a:pt x="3660" y="10708"/>
                  <a:pt x="3708" y="10594"/>
                </a:cubicBezTo>
                <a:cubicBezTo>
                  <a:pt x="3733" y="10534"/>
                  <a:pt x="3725" y="10490"/>
                  <a:pt x="3670" y="10382"/>
                </a:cubicBezTo>
                <a:cubicBezTo>
                  <a:pt x="3613" y="10269"/>
                  <a:pt x="3592" y="10255"/>
                  <a:pt x="3547" y="10303"/>
                </a:cubicBezTo>
                <a:cubicBezTo>
                  <a:pt x="3504" y="10349"/>
                  <a:pt x="3461" y="10334"/>
                  <a:pt x="3341" y="10229"/>
                </a:cubicBezTo>
                <a:cubicBezTo>
                  <a:pt x="3254" y="10153"/>
                  <a:pt x="3190" y="10062"/>
                  <a:pt x="3190" y="10015"/>
                </a:cubicBezTo>
                <a:cubicBezTo>
                  <a:pt x="3190" y="9949"/>
                  <a:pt x="3145" y="9923"/>
                  <a:pt x="3098" y="9929"/>
                </a:cubicBezTo>
                <a:close/>
                <a:moveTo>
                  <a:pt x="4528" y="9935"/>
                </a:moveTo>
                <a:cubicBezTo>
                  <a:pt x="4525" y="9935"/>
                  <a:pt x="4484" y="9961"/>
                  <a:pt x="4438" y="9992"/>
                </a:cubicBezTo>
                <a:cubicBezTo>
                  <a:pt x="4382" y="10032"/>
                  <a:pt x="4360" y="10075"/>
                  <a:pt x="4370" y="10129"/>
                </a:cubicBezTo>
                <a:cubicBezTo>
                  <a:pt x="4391" y="10239"/>
                  <a:pt x="4246" y="10530"/>
                  <a:pt x="4179" y="10512"/>
                </a:cubicBezTo>
                <a:cubicBezTo>
                  <a:pt x="4106" y="10492"/>
                  <a:pt x="4036" y="10740"/>
                  <a:pt x="4096" y="10806"/>
                </a:cubicBezTo>
                <a:cubicBezTo>
                  <a:pt x="4154" y="10871"/>
                  <a:pt x="4149" y="11305"/>
                  <a:pt x="4089" y="11371"/>
                </a:cubicBezTo>
                <a:cubicBezTo>
                  <a:pt x="4049" y="11415"/>
                  <a:pt x="4048" y="11444"/>
                  <a:pt x="4076" y="11567"/>
                </a:cubicBezTo>
                <a:cubicBezTo>
                  <a:pt x="4096" y="11653"/>
                  <a:pt x="4125" y="11700"/>
                  <a:pt x="4147" y="11684"/>
                </a:cubicBezTo>
                <a:cubicBezTo>
                  <a:pt x="4200" y="11643"/>
                  <a:pt x="4358" y="11982"/>
                  <a:pt x="4336" y="12092"/>
                </a:cubicBezTo>
                <a:cubicBezTo>
                  <a:pt x="4312" y="12219"/>
                  <a:pt x="4460" y="12331"/>
                  <a:pt x="4494" y="12211"/>
                </a:cubicBezTo>
                <a:cubicBezTo>
                  <a:pt x="4528" y="12088"/>
                  <a:pt x="4721" y="12100"/>
                  <a:pt x="4761" y="12227"/>
                </a:cubicBezTo>
                <a:cubicBezTo>
                  <a:pt x="4788" y="12311"/>
                  <a:pt x="4804" y="12317"/>
                  <a:pt x="4869" y="12269"/>
                </a:cubicBezTo>
                <a:cubicBezTo>
                  <a:pt x="4921" y="12230"/>
                  <a:pt x="4942" y="12184"/>
                  <a:pt x="4933" y="12127"/>
                </a:cubicBezTo>
                <a:cubicBezTo>
                  <a:pt x="4912" y="12001"/>
                  <a:pt x="5063" y="11736"/>
                  <a:pt x="5130" y="11778"/>
                </a:cubicBezTo>
                <a:cubicBezTo>
                  <a:pt x="5172" y="11804"/>
                  <a:pt x="5189" y="11778"/>
                  <a:pt x="5211" y="11654"/>
                </a:cubicBezTo>
                <a:cubicBezTo>
                  <a:pt x="5233" y="11529"/>
                  <a:pt x="5230" y="11488"/>
                  <a:pt x="5200" y="11465"/>
                </a:cubicBezTo>
                <a:cubicBezTo>
                  <a:pt x="5144" y="11422"/>
                  <a:pt x="5149" y="10973"/>
                  <a:pt x="5207" y="10909"/>
                </a:cubicBezTo>
                <a:cubicBezTo>
                  <a:pt x="5271" y="10838"/>
                  <a:pt x="5234" y="10558"/>
                  <a:pt x="5166" y="10601"/>
                </a:cubicBezTo>
                <a:cubicBezTo>
                  <a:pt x="5095" y="10645"/>
                  <a:pt x="4926" y="10287"/>
                  <a:pt x="4970" y="10184"/>
                </a:cubicBezTo>
                <a:cubicBezTo>
                  <a:pt x="4995" y="10123"/>
                  <a:pt x="4985" y="10097"/>
                  <a:pt x="4916" y="10041"/>
                </a:cubicBezTo>
                <a:cubicBezTo>
                  <a:pt x="4842" y="9980"/>
                  <a:pt x="4829" y="9983"/>
                  <a:pt x="4807" y="10061"/>
                </a:cubicBezTo>
                <a:cubicBezTo>
                  <a:pt x="4768" y="10198"/>
                  <a:pt x="4567" y="10184"/>
                  <a:pt x="4548" y="10042"/>
                </a:cubicBezTo>
                <a:cubicBezTo>
                  <a:pt x="4540" y="9984"/>
                  <a:pt x="4532" y="9935"/>
                  <a:pt x="4528" y="9935"/>
                </a:cubicBezTo>
                <a:close/>
                <a:moveTo>
                  <a:pt x="5716" y="10045"/>
                </a:moveTo>
                <a:cubicBezTo>
                  <a:pt x="5693" y="10046"/>
                  <a:pt x="5670" y="10072"/>
                  <a:pt x="5649" y="10122"/>
                </a:cubicBezTo>
                <a:cubicBezTo>
                  <a:pt x="5630" y="10166"/>
                  <a:pt x="5580" y="10203"/>
                  <a:pt x="5537" y="10203"/>
                </a:cubicBezTo>
                <a:cubicBezTo>
                  <a:pt x="5474" y="10203"/>
                  <a:pt x="5460" y="10226"/>
                  <a:pt x="5460" y="10325"/>
                </a:cubicBezTo>
                <a:cubicBezTo>
                  <a:pt x="5460" y="10392"/>
                  <a:pt x="5442" y="10497"/>
                  <a:pt x="5420" y="10559"/>
                </a:cubicBezTo>
                <a:cubicBezTo>
                  <a:pt x="5384" y="10659"/>
                  <a:pt x="5385" y="10692"/>
                  <a:pt x="5422" y="10841"/>
                </a:cubicBezTo>
                <a:cubicBezTo>
                  <a:pt x="5446" y="10934"/>
                  <a:pt x="5468" y="11049"/>
                  <a:pt x="5471" y="11097"/>
                </a:cubicBezTo>
                <a:cubicBezTo>
                  <a:pt x="5475" y="11145"/>
                  <a:pt x="5504" y="11188"/>
                  <a:pt x="5537" y="11193"/>
                </a:cubicBezTo>
                <a:cubicBezTo>
                  <a:pt x="5570" y="11197"/>
                  <a:pt x="5617" y="11242"/>
                  <a:pt x="5642" y="11291"/>
                </a:cubicBezTo>
                <a:cubicBezTo>
                  <a:pt x="5697" y="11400"/>
                  <a:pt x="5683" y="11401"/>
                  <a:pt x="5790" y="11273"/>
                </a:cubicBezTo>
                <a:cubicBezTo>
                  <a:pt x="5838" y="11214"/>
                  <a:pt x="5900" y="11166"/>
                  <a:pt x="5927" y="11166"/>
                </a:cubicBezTo>
                <a:cubicBezTo>
                  <a:pt x="5954" y="11166"/>
                  <a:pt x="5968" y="11141"/>
                  <a:pt x="5958" y="11110"/>
                </a:cubicBezTo>
                <a:cubicBezTo>
                  <a:pt x="5949" y="11080"/>
                  <a:pt x="5968" y="10969"/>
                  <a:pt x="5999" y="10863"/>
                </a:cubicBezTo>
                <a:cubicBezTo>
                  <a:pt x="6050" y="10690"/>
                  <a:pt x="6052" y="10661"/>
                  <a:pt x="6015" y="10581"/>
                </a:cubicBezTo>
                <a:cubicBezTo>
                  <a:pt x="5992" y="10531"/>
                  <a:pt x="5970" y="10432"/>
                  <a:pt x="5964" y="10360"/>
                </a:cubicBezTo>
                <a:cubicBezTo>
                  <a:pt x="5957" y="10266"/>
                  <a:pt x="5935" y="10225"/>
                  <a:pt x="5884" y="10213"/>
                </a:cubicBezTo>
                <a:cubicBezTo>
                  <a:pt x="5846" y="10204"/>
                  <a:pt x="5800" y="10162"/>
                  <a:pt x="5782" y="10119"/>
                </a:cubicBezTo>
                <a:cubicBezTo>
                  <a:pt x="5761" y="10070"/>
                  <a:pt x="5739" y="10045"/>
                  <a:pt x="5716" y="10045"/>
                </a:cubicBezTo>
                <a:close/>
                <a:moveTo>
                  <a:pt x="18058" y="10149"/>
                </a:moveTo>
                <a:cubicBezTo>
                  <a:pt x="17075" y="10149"/>
                  <a:pt x="16943" y="10201"/>
                  <a:pt x="17081" y="10530"/>
                </a:cubicBezTo>
                <a:cubicBezTo>
                  <a:pt x="17136" y="10661"/>
                  <a:pt x="17309" y="10683"/>
                  <a:pt x="18072" y="10659"/>
                </a:cubicBezTo>
                <a:cubicBezTo>
                  <a:pt x="18984" y="10630"/>
                  <a:pt x="18996" y="10628"/>
                  <a:pt x="19013" y="10390"/>
                </a:cubicBezTo>
                <a:lnTo>
                  <a:pt x="19031" y="10149"/>
                </a:lnTo>
                <a:lnTo>
                  <a:pt x="18058" y="10149"/>
                </a:lnTo>
                <a:close/>
                <a:moveTo>
                  <a:pt x="5716" y="10203"/>
                </a:moveTo>
                <a:cubicBezTo>
                  <a:pt x="5814" y="10203"/>
                  <a:pt x="5845" y="10230"/>
                  <a:pt x="5903" y="10367"/>
                </a:cubicBezTo>
                <a:cubicBezTo>
                  <a:pt x="5990" y="10573"/>
                  <a:pt x="5994" y="10819"/>
                  <a:pt x="5912" y="11022"/>
                </a:cubicBezTo>
                <a:cubicBezTo>
                  <a:pt x="5869" y="11129"/>
                  <a:pt x="5818" y="11181"/>
                  <a:pt x="5737" y="11202"/>
                </a:cubicBezTo>
                <a:cubicBezTo>
                  <a:pt x="5637" y="11229"/>
                  <a:pt x="5615" y="11213"/>
                  <a:pt x="5542" y="11069"/>
                </a:cubicBezTo>
                <a:cubicBezTo>
                  <a:pt x="5435" y="10857"/>
                  <a:pt x="5430" y="10600"/>
                  <a:pt x="5529" y="10367"/>
                </a:cubicBezTo>
                <a:cubicBezTo>
                  <a:pt x="5588" y="10230"/>
                  <a:pt x="5619" y="10203"/>
                  <a:pt x="5716" y="10203"/>
                </a:cubicBezTo>
                <a:close/>
                <a:moveTo>
                  <a:pt x="3064" y="10421"/>
                </a:moveTo>
                <a:cubicBezTo>
                  <a:pt x="3088" y="10417"/>
                  <a:pt x="3113" y="10418"/>
                  <a:pt x="3137" y="10422"/>
                </a:cubicBezTo>
                <a:cubicBezTo>
                  <a:pt x="3253" y="10441"/>
                  <a:pt x="3368" y="10543"/>
                  <a:pt x="3469" y="10731"/>
                </a:cubicBezTo>
                <a:cubicBezTo>
                  <a:pt x="3643" y="11058"/>
                  <a:pt x="3697" y="11514"/>
                  <a:pt x="3610" y="11927"/>
                </a:cubicBezTo>
                <a:cubicBezTo>
                  <a:pt x="3558" y="12172"/>
                  <a:pt x="3381" y="12482"/>
                  <a:pt x="3252" y="12553"/>
                </a:cubicBezTo>
                <a:cubicBezTo>
                  <a:pt x="3134" y="12618"/>
                  <a:pt x="3071" y="12619"/>
                  <a:pt x="2967" y="12557"/>
                </a:cubicBezTo>
                <a:cubicBezTo>
                  <a:pt x="2616" y="12348"/>
                  <a:pt x="2454" y="11588"/>
                  <a:pt x="2632" y="10987"/>
                </a:cubicBezTo>
                <a:cubicBezTo>
                  <a:pt x="2736" y="10636"/>
                  <a:pt x="2896" y="10442"/>
                  <a:pt x="3064" y="10421"/>
                </a:cubicBezTo>
                <a:close/>
                <a:moveTo>
                  <a:pt x="4651" y="10589"/>
                </a:moveTo>
                <a:cubicBezTo>
                  <a:pt x="4756" y="10576"/>
                  <a:pt x="4859" y="10695"/>
                  <a:pt x="4908" y="10928"/>
                </a:cubicBezTo>
                <a:cubicBezTo>
                  <a:pt x="4959" y="11169"/>
                  <a:pt x="4935" y="11343"/>
                  <a:pt x="4821" y="11540"/>
                </a:cubicBezTo>
                <a:cubicBezTo>
                  <a:pt x="4694" y="11761"/>
                  <a:pt x="4590" y="11754"/>
                  <a:pt x="4470" y="11519"/>
                </a:cubicBezTo>
                <a:cubicBezTo>
                  <a:pt x="4343" y="11265"/>
                  <a:pt x="4343" y="11012"/>
                  <a:pt x="4470" y="10759"/>
                </a:cubicBezTo>
                <a:cubicBezTo>
                  <a:pt x="4525" y="10652"/>
                  <a:pt x="4588" y="10596"/>
                  <a:pt x="4651" y="10589"/>
                </a:cubicBezTo>
                <a:close/>
                <a:moveTo>
                  <a:pt x="3080" y="10845"/>
                </a:moveTo>
                <a:cubicBezTo>
                  <a:pt x="2989" y="10845"/>
                  <a:pt x="2951" y="10878"/>
                  <a:pt x="2878" y="11022"/>
                </a:cubicBezTo>
                <a:cubicBezTo>
                  <a:pt x="2714" y="11348"/>
                  <a:pt x="2736" y="11845"/>
                  <a:pt x="2925" y="12073"/>
                </a:cubicBezTo>
                <a:cubicBezTo>
                  <a:pt x="3030" y="12200"/>
                  <a:pt x="3130" y="12211"/>
                  <a:pt x="3256" y="12107"/>
                </a:cubicBezTo>
                <a:cubicBezTo>
                  <a:pt x="3369" y="12014"/>
                  <a:pt x="3433" y="11784"/>
                  <a:pt x="3433" y="11475"/>
                </a:cubicBezTo>
                <a:cubicBezTo>
                  <a:pt x="3433" y="11085"/>
                  <a:pt x="3298" y="10845"/>
                  <a:pt x="3080" y="10845"/>
                </a:cubicBezTo>
                <a:close/>
                <a:moveTo>
                  <a:pt x="17541" y="11020"/>
                </a:moveTo>
                <a:cubicBezTo>
                  <a:pt x="17153" y="11021"/>
                  <a:pt x="17079" y="11059"/>
                  <a:pt x="17057" y="11172"/>
                </a:cubicBezTo>
                <a:cubicBezTo>
                  <a:pt x="17038" y="11267"/>
                  <a:pt x="17037" y="11389"/>
                  <a:pt x="17054" y="11443"/>
                </a:cubicBezTo>
                <a:cubicBezTo>
                  <a:pt x="17071" y="11497"/>
                  <a:pt x="17522" y="11540"/>
                  <a:pt x="18058" y="11540"/>
                </a:cubicBezTo>
                <a:lnTo>
                  <a:pt x="19031" y="11540"/>
                </a:lnTo>
                <a:lnTo>
                  <a:pt x="19013" y="11300"/>
                </a:lnTo>
                <a:cubicBezTo>
                  <a:pt x="18996" y="11062"/>
                  <a:pt x="18985" y="11059"/>
                  <a:pt x="18043" y="11030"/>
                </a:cubicBezTo>
                <a:cubicBezTo>
                  <a:pt x="17834" y="11024"/>
                  <a:pt x="17670" y="11020"/>
                  <a:pt x="17541" y="11020"/>
                </a:cubicBezTo>
                <a:close/>
                <a:moveTo>
                  <a:pt x="5878" y="11701"/>
                </a:moveTo>
                <a:cubicBezTo>
                  <a:pt x="5778" y="11701"/>
                  <a:pt x="5759" y="11719"/>
                  <a:pt x="5751" y="11816"/>
                </a:cubicBezTo>
                <a:cubicBezTo>
                  <a:pt x="5742" y="11942"/>
                  <a:pt x="5733" y="11955"/>
                  <a:pt x="5510" y="12147"/>
                </a:cubicBezTo>
                <a:cubicBezTo>
                  <a:pt x="5360" y="12276"/>
                  <a:pt x="5357" y="12276"/>
                  <a:pt x="5306" y="12176"/>
                </a:cubicBezTo>
                <a:cubicBezTo>
                  <a:pt x="5255" y="12075"/>
                  <a:pt x="5253" y="12077"/>
                  <a:pt x="5163" y="12261"/>
                </a:cubicBezTo>
                <a:cubicBezTo>
                  <a:pt x="5074" y="12443"/>
                  <a:pt x="5073" y="12449"/>
                  <a:pt x="5121" y="12555"/>
                </a:cubicBezTo>
                <a:cubicBezTo>
                  <a:pt x="5167" y="12657"/>
                  <a:pt x="5168" y="12674"/>
                  <a:pt x="5127" y="12838"/>
                </a:cubicBezTo>
                <a:cubicBezTo>
                  <a:pt x="5102" y="12933"/>
                  <a:pt x="5064" y="13102"/>
                  <a:pt x="5042" y="13212"/>
                </a:cubicBezTo>
                <a:cubicBezTo>
                  <a:pt x="5011" y="13371"/>
                  <a:pt x="4989" y="13412"/>
                  <a:pt x="4934" y="13412"/>
                </a:cubicBezTo>
                <a:cubicBezTo>
                  <a:pt x="4869" y="13412"/>
                  <a:pt x="4865" y="13429"/>
                  <a:pt x="4865" y="13680"/>
                </a:cubicBezTo>
                <a:cubicBezTo>
                  <a:pt x="4865" y="13929"/>
                  <a:pt x="4870" y="13948"/>
                  <a:pt x="4933" y="13948"/>
                </a:cubicBezTo>
                <a:cubicBezTo>
                  <a:pt x="4989" y="13948"/>
                  <a:pt x="5012" y="14003"/>
                  <a:pt x="5081" y="14303"/>
                </a:cubicBezTo>
                <a:cubicBezTo>
                  <a:pt x="5155" y="14624"/>
                  <a:pt x="5158" y="14669"/>
                  <a:pt x="5122" y="14750"/>
                </a:cubicBezTo>
                <a:cubicBezTo>
                  <a:pt x="5065" y="14874"/>
                  <a:pt x="5069" y="14908"/>
                  <a:pt x="5167" y="15108"/>
                </a:cubicBezTo>
                <a:lnTo>
                  <a:pt x="5253" y="15285"/>
                </a:lnTo>
                <a:lnTo>
                  <a:pt x="5312" y="15174"/>
                </a:lnTo>
                <a:lnTo>
                  <a:pt x="5371" y="15066"/>
                </a:lnTo>
                <a:lnTo>
                  <a:pt x="5557" y="15243"/>
                </a:lnTo>
                <a:cubicBezTo>
                  <a:pt x="5695" y="15374"/>
                  <a:pt x="5745" y="15449"/>
                  <a:pt x="5751" y="15539"/>
                </a:cubicBezTo>
                <a:cubicBezTo>
                  <a:pt x="5759" y="15643"/>
                  <a:pt x="5777" y="15659"/>
                  <a:pt x="5878" y="15659"/>
                </a:cubicBezTo>
                <a:cubicBezTo>
                  <a:pt x="5986" y="15659"/>
                  <a:pt x="5997" y="15647"/>
                  <a:pt x="6005" y="15517"/>
                </a:cubicBezTo>
                <a:cubicBezTo>
                  <a:pt x="6012" y="15396"/>
                  <a:pt x="6042" y="15353"/>
                  <a:pt x="6202" y="15225"/>
                </a:cubicBezTo>
                <a:cubicBezTo>
                  <a:pt x="6377" y="15085"/>
                  <a:pt x="6392" y="15081"/>
                  <a:pt x="6438" y="15163"/>
                </a:cubicBezTo>
                <a:cubicBezTo>
                  <a:pt x="6484" y="15245"/>
                  <a:pt x="6493" y="15240"/>
                  <a:pt x="6581" y="15071"/>
                </a:cubicBezTo>
                <a:cubicBezTo>
                  <a:pt x="6665" y="14910"/>
                  <a:pt x="6671" y="14882"/>
                  <a:pt x="6635" y="14803"/>
                </a:cubicBezTo>
                <a:cubicBezTo>
                  <a:pt x="6589" y="14704"/>
                  <a:pt x="6583" y="14581"/>
                  <a:pt x="6619" y="14506"/>
                </a:cubicBezTo>
                <a:cubicBezTo>
                  <a:pt x="6632" y="14478"/>
                  <a:pt x="6661" y="14348"/>
                  <a:pt x="6683" y="14215"/>
                </a:cubicBezTo>
                <a:cubicBezTo>
                  <a:pt x="6715" y="14021"/>
                  <a:pt x="6738" y="13971"/>
                  <a:pt x="6794" y="13957"/>
                </a:cubicBezTo>
                <a:cubicBezTo>
                  <a:pt x="6860" y="13942"/>
                  <a:pt x="6864" y="13921"/>
                  <a:pt x="6864" y="13676"/>
                </a:cubicBezTo>
                <a:cubicBezTo>
                  <a:pt x="6864" y="13430"/>
                  <a:pt x="6860" y="13412"/>
                  <a:pt x="6796" y="13412"/>
                </a:cubicBezTo>
                <a:cubicBezTo>
                  <a:pt x="6754" y="13412"/>
                  <a:pt x="6722" y="13376"/>
                  <a:pt x="6713" y="13319"/>
                </a:cubicBezTo>
                <a:cubicBezTo>
                  <a:pt x="6705" y="13268"/>
                  <a:pt x="6674" y="13099"/>
                  <a:pt x="6643" y="12943"/>
                </a:cubicBezTo>
                <a:cubicBezTo>
                  <a:pt x="6592" y="12683"/>
                  <a:pt x="6592" y="12651"/>
                  <a:pt x="6631" y="12563"/>
                </a:cubicBezTo>
                <a:cubicBezTo>
                  <a:pt x="6672" y="12476"/>
                  <a:pt x="6668" y="12457"/>
                  <a:pt x="6586" y="12299"/>
                </a:cubicBezTo>
                <a:cubicBezTo>
                  <a:pt x="6486" y="12108"/>
                  <a:pt x="6454" y="12093"/>
                  <a:pt x="6405" y="12209"/>
                </a:cubicBezTo>
                <a:cubicBezTo>
                  <a:pt x="6376" y="12280"/>
                  <a:pt x="6363" y="12278"/>
                  <a:pt x="6300" y="12207"/>
                </a:cubicBezTo>
                <a:cubicBezTo>
                  <a:pt x="6261" y="12163"/>
                  <a:pt x="6181" y="12096"/>
                  <a:pt x="6121" y="12057"/>
                </a:cubicBezTo>
                <a:cubicBezTo>
                  <a:pt x="6036" y="12000"/>
                  <a:pt x="6011" y="11955"/>
                  <a:pt x="6005" y="11843"/>
                </a:cubicBezTo>
                <a:cubicBezTo>
                  <a:pt x="5997" y="11713"/>
                  <a:pt x="5986" y="11701"/>
                  <a:pt x="5878" y="11701"/>
                </a:cubicBezTo>
                <a:close/>
                <a:moveTo>
                  <a:pt x="8527" y="11830"/>
                </a:moveTo>
                <a:cubicBezTo>
                  <a:pt x="8459" y="11830"/>
                  <a:pt x="8375" y="11834"/>
                  <a:pt x="8269" y="11841"/>
                </a:cubicBezTo>
                <a:cubicBezTo>
                  <a:pt x="7738" y="11876"/>
                  <a:pt x="7638" y="11944"/>
                  <a:pt x="7693" y="12227"/>
                </a:cubicBezTo>
                <a:cubicBezTo>
                  <a:pt x="7719" y="12363"/>
                  <a:pt x="7787" y="12383"/>
                  <a:pt x="8065" y="12329"/>
                </a:cubicBezTo>
                <a:cubicBezTo>
                  <a:pt x="8603" y="12227"/>
                  <a:pt x="8783" y="12134"/>
                  <a:pt x="8783" y="11963"/>
                </a:cubicBezTo>
                <a:cubicBezTo>
                  <a:pt x="8783" y="11867"/>
                  <a:pt x="8731" y="11831"/>
                  <a:pt x="8527" y="11830"/>
                </a:cubicBezTo>
                <a:close/>
                <a:moveTo>
                  <a:pt x="18058" y="11968"/>
                </a:moveTo>
                <a:cubicBezTo>
                  <a:pt x="17075" y="11968"/>
                  <a:pt x="16943" y="12020"/>
                  <a:pt x="17081" y="12350"/>
                </a:cubicBezTo>
                <a:cubicBezTo>
                  <a:pt x="17136" y="12480"/>
                  <a:pt x="17309" y="12502"/>
                  <a:pt x="18072" y="12478"/>
                </a:cubicBezTo>
                <a:cubicBezTo>
                  <a:pt x="18984" y="12449"/>
                  <a:pt x="18996" y="12447"/>
                  <a:pt x="19013" y="12209"/>
                </a:cubicBezTo>
                <a:lnTo>
                  <a:pt x="19031" y="11968"/>
                </a:lnTo>
                <a:lnTo>
                  <a:pt x="18058" y="11968"/>
                </a:lnTo>
                <a:close/>
                <a:moveTo>
                  <a:pt x="1840" y="12141"/>
                </a:moveTo>
                <a:cubicBezTo>
                  <a:pt x="1796" y="12152"/>
                  <a:pt x="1756" y="12199"/>
                  <a:pt x="1768" y="12262"/>
                </a:cubicBezTo>
                <a:cubicBezTo>
                  <a:pt x="1786" y="12353"/>
                  <a:pt x="1651" y="12557"/>
                  <a:pt x="1573" y="12557"/>
                </a:cubicBezTo>
                <a:cubicBezTo>
                  <a:pt x="1511" y="12557"/>
                  <a:pt x="1473" y="12709"/>
                  <a:pt x="1514" y="12791"/>
                </a:cubicBezTo>
                <a:cubicBezTo>
                  <a:pt x="1558" y="12879"/>
                  <a:pt x="1546" y="13137"/>
                  <a:pt x="1492" y="13244"/>
                </a:cubicBezTo>
                <a:cubicBezTo>
                  <a:pt x="1436" y="13355"/>
                  <a:pt x="1459" y="13592"/>
                  <a:pt x="1521" y="13545"/>
                </a:cubicBezTo>
                <a:cubicBezTo>
                  <a:pt x="1568" y="13510"/>
                  <a:pt x="1681" y="13810"/>
                  <a:pt x="1661" y="13914"/>
                </a:cubicBezTo>
                <a:cubicBezTo>
                  <a:pt x="1640" y="14020"/>
                  <a:pt x="1751" y="14142"/>
                  <a:pt x="1793" y="14060"/>
                </a:cubicBezTo>
                <a:cubicBezTo>
                  <a:pt x="1836" y="13975"/>
                  <a:pt x="1962" y="13988"/>
                  <a:pt x="2001" y="14081"/>
                </a:cubicBezTo>
                <a:cubicBezTo>
                  <a:pt x="2050" y="14198"/>
                  <a:pt x="2163" y="14186"/>
                  <a:pt x="2163" y="14064"/>
                </a:cubicBezTo>
                <a:cubicBezTo>
                  <a:pt x="2163" y="13925"/>
                  <a:pt x="2284" y="13714"/>
                  <a:pt x="2346" y="13747"/>
                </a:cubicBezTo>
                <a:cubicBezTo>
                  <a:pt x="2411" y="13780"/>
                  <a:pt x="2480" y="13591"/>
                  <a:pt x="2436" y="13503"/>
                </a:cubicBezTo>
                <a:cubicBezTo>
                  <a:pt x="2390" y="13413"/>
                  <a:pt x="2400" y="13103"/>
                  <a:pt x="2450" y="13048"/>
                </a:cubicBezTo>
                <a:cubicBezTo>
                  <a:pt x="2500" y="12992"/>
                  <a:pt x="2479" y="12770"/>
                  <a:pt x="2423" y="12770"/>
                </a:cubicBezTo>
                <a:cubicBezTo>
                  <a:pt x="2364" y="12770"/>
                  <a:pt x="2241" y="12474"/>
                  <a:pt x="2259" y="12378"/>
                </a:cubicBezTo>
                <a:cubicBezTo>
                  <a:pt x="2282" y="12261"/>
                  <a:pt x="2199" y="12198"/>
                  <a:pt x="2132" y="12281"/>
                </a:cubicBezTo>
                <a:cubicBezTo>
                  <a:pt x="2071" y="12356"/>
                  <a:pt x="1955" y="12309"/>
                  <a:pt x="1923" y="12196"/>
                </a:cubicBezTo>
                <a:cubicBezTo>
                  <a:pt x="1915" y="12169"/>
                  <a:pt x="1900" y="12151"/>
                  <a:pt x="1883" y="12143"/>
                </a:cubicBezTo>
                <a:cubicBezTo>
                  <a:pt x="1869" y="12138"/>
                  <a:pt x="1854" y="12138"/>
                  <a:pt x="1840" y="12141"/>
                </a:cubicBezTo>
                <a:close/>
                <a:moveTo>
                  <a:pt x="5863" y="12503"/>
                </a:moveTo>
                <a:cubicBezTo>
                  <a:pt x="6209" y="12503"/>
                  <a:pt x="6467" y="13012"/>
                  <a:pt x="6468" y="13692"/>
                </a:cubicBezTo>
                <a:cubicBezTo>
                  <a:pt x="6468" y="14065"/>
                  <a:pt x="6368" y="14423"/>
                  <a:pt x="6198" y="14660"/>
                </a:cubicBezTo>
                <a:cubicBezTo>
                  <a:pt x="6050" y="14867"/>
                  <a:pt x="5796" y="14911"/>
                  <a:pt x="5635" y="14759"/>
                </a:cubicBezTo>
                <a:cubicBezTo>
                  <a:pt x="5501" y="14631"/>
                  <a:pt x="5367" y="14357"/>
                  <a:pt x="5312" y="14096"/>
                </a:cubicBezTo>
                <a:cubicBezTo>
                  <a:pt x="5158" y="13365"/>
                  <a:pt x="5456" y="12503"/>
                  <a:pt x="5863" y="12503"/>
                </a:cubicBezTo>
                <a:close/>
                <a:moveTo>
                  <a:pt x="1977" y="12720"/>
                </a:moveTo>
                <a:cubicBezTo>
                  <a:pt x="2030" y="12721"/>
                  <a:pt x="2081" y="12765"/>
                  <a:pt x="2123" y="12849"/>
                </a:cubicBezTo>
                <a:cubicBezTo>
                  <a:pt x="2221" y="13042"/>
                  <a:pt x="2215" y="13309"/>
                  <a:pt x="2107" y="13488"/>
                </a:cubicBezTo>
                <a:cubicBezTo>
                  <a:pt x="2001" y="13666"/>
                  <a:pt x="1941" y="13663"/>
                  <a:pt x="1835" y="13475"/>
                </a:cubicBezTo>
                <a:cubicBezTo>
                  <a:pt x="1721" y="13274"/>
                  <a:pt x="1716" y="13023"/>
                  <a:pt x="1822" y="12842"/>
                </a:cubicBezTo>
                <a:cubicBezTo>
                  <a:pt x="1870" y="12760"/>
                  <a:pt x="1925" y="12719"/>
                  <a:pt x="1977" y="12720"/>
                </a:cubicBezTo>
                <a:close/>
                <a:moveTo>
                  <a:pt x="4113" y="12877"/>
                </a:moveTo>
                <a:cubicBezTo>
                  <a:pt x="4037" y="12877"/>
                  <a:pt x="4007" y="12905"/>
                  <a:pt x="3987" y="12993"/>
                </a:cubicBezTo>
                <a:cubicBezTo>
                  <a:pt x="3972" y="13058"/>
                  <a:pt x="3912" y="13141"/>
                  <a:pt x="3852" y="13182"/>
                </a:cubicBezTo>
                <a:cubicBezTo>
                  <a:pt x="3755" y="13247"/>
                  <a:pt x="3740" y="13246"/>
                  <a:pt x="3710" y="13164"/>
                </a:cubicBezTo>
                <a:cubicBezTo>
                  <a:pt x="3678" y="13079"/>
                  <a:pt x="3670" y="13083"/>
                  <a:pt x="3596" y="13223"/>
                </a:cubicBezTo>
                <a:cubicBezTo>
                  <a:pt x="3527" y="13354"/>
                  <a:pt x="3521" y="13385"/>
                  <a:pt x="3556" y="13436"/>
                </a:cubicBezTo>
                <a:cubicBezTo>
                  <a:pt x="3592" y="13488"/>
                  <a:pt x="3591" y="13525"/>
                  <a:pt x="3541" y="13749"/>
                </a:cubicBezTo>
                <a:cubicBezTo>
                  <a:pt x="3501" y="13926"/>
                  <a:pt x="3469" y="14001"/>
                  <a:pt x="3432" y="14001"/>
                </a:cubicBezTo>
                <a:cubicBezTo>
                  <a:pt x="3357" y="14001"/>
                  <a:pt x="3355" y="14350"/>
                  <a:pt x="3430" y="14389"/>
                </a:cubicBezTo>
                <a:cubicBezTo>
                  <a:pt x="3460" y="14404"/>
                  <a:pt x="3496" y="14511"/>
                  <a:pt x="3521" y="14656"/>
                </a:cubicBezTo>
                <a:cubicBezTo>
                  <a:pt x="3557" y="14869"/>
                  <a:pt x="3558" y="14908"/>
                  <a:pt x="3523" y="14978"/>
                </a:cubicBezTo>
                <a:cubicBezTo>
                  <a:pt x="3487" y="15047"/>
                  <a:pt x="3491" y="15074"/>
                  <a:pt x="3550" y="15209"/>
                </a:cubicBezTo>
                <a:cubicBezTo>
                  <a:pt x="3613" y="15354"/>
                  <a:pt x="3620" y="15360"/>
                  <a:pt x="3667" y="15277"/>
                </a:cubicBezTo>
                <a:cubicBezTo>
                  <a:pt x="3713" y="15194"/>
                  <a:pt x="3724" y="15194"/>
                  <a:pt x="3825" y="15306"/>
                </a:cubicBezTo>
                <a:cubicBezTo>
                  <a:pt x="3889" y="15379"/>
                  <a:pt x="3936" y="15474"/>
                  <a:pt x="3941" y="15544"/>
                </a:cubicBezTo>
                <a:cubicBezTo>
                  <a:pt x="3948" y="15637"/>
                  <a:pt x="3968" y="15659"/>
                  <a:pt x="4041" y="15659"/>
                </a:cubicBezTo>
                <a:cubicBezTo>
                  <a:pt x="4113" y="15659"/>
                  <a:pt x="4134" y="15636"/>
                  <a:pt x="4141" y="15544"/>
                </a:cubicBezTo>
                <a:cubicBezTo>
                  <a:pt x="4153" y="15383"/>
                  <a:pt x="4339" y="15253"/>
                  <a:pt x="4426" y="15345"/>
                </a:cubicBezTo>
                <a:cubicBezTo>
                  <a:pt x="4478" y="15401"/>
                  <a:pt x="4496" y="15393"/>
                  <a:pt x="4554" y="15285"/>
                </a:cubicBezTo>
                <a:cubicBezTo>
                  <a:pt x="4615" y="15172"/>
                  <a:pt x="4618" y="15151"/>
                  <a:pt x="4581" y="15071"/>
                </a:cubicBezTo>
                <a:cubicBezTo>
                  <a:pt x="4545" y="14991"/>
                  <a:pt x="4547" y="14957"/>
                  <a:pt x="4605" y="14745"/>
                </a:cubicBezTo>
                <a:cubicBezTo>
                  <a:pt x="4640" y="14615"/>
                  <a:pt x="4685" y="14517"/>
                  <a:pt x="4704" y="14526"/>
                </a:cubicBezTo>
                <a:cubicBezTo>
                  <a:pt x="4750" y="14548"/>
                  <a:pt x="4783" y="14435"/>
                  <a:pt x="4784" y="14255"/>
                </a:cubicBezTo>
                <a:cubicBezTo>
                  <a:pt x="4784" y="14142"/>
                  <a:pt x="4771" y="14108"/>
                  <a:pt x="4729" y="14108"/>
                </a:cubicBezTo>
                <a:cubicBezTo>
                  <a:pt x="4690" y="14108"/>
                  <a:pt x="4660" y="14041"/>
                  <a:pt x="4624" y="13880"/>
                </a:cubicBezTo>
                <a:cubicBezTo>
                  <a:pt x="4581" y="13680"/>
                  <a:pt x="4579" y="13643"/>
                  <a:pt x="4613" y="13565"/>
                </a:cubicBezTo>
                <a:cubicBezTo>
                  <a:pt x="4648" y="13487"/>
                  <a:pt x="4648" y="13459"/>
                  <a:pt x="4608" y="13337"/>
                </a:cubicBezTo>
                <a:cubicBezTo>
                  <a:pt x="4559" y="13190"/>
                  <a:pt x="4515" y="13164"/>
                  <a:pt x="4470" y="13254"/>
                </a:cubicBezTo>
                <a:cubicBezTo>
                  <a:pt x="4450" y="13292"/>
                  <a:pt x="4402" y="13276"/>
                  <a:pt x="4313" y="13200"/>
                </a:cubicBezTo>
                <a:cubicBezTo>
                  <a:pt x="4208" y="13112"/>
                  <a:pt x="4186" y="13070"/>
                  <a:pt x="4197" y="12984"/>
                </a:cubicBezTo>
                <a:cubicBezTo>
                  <a:pt x="4209" y="12892"/>
                  <a:pt x="4198" y="12877"/>
                  <a:pt x="4113" y="12877"/>
                </a:cubicBezTo>
                <a:close/>
                <a:moveTo>
                  <a:pt x="4097" y="13623"/>
                </a:moveTo>
                <a:cubicBezTo>
                  <a:pt x="4153" y="13630"/>
                  <a:pt x="4208" y="13667"/>
                  <a:pt x="4254" y="13738"/>
                </a:cubicBezTo>
                <a:cubicBezTo>
                  <a:pt x="4332" y="13860"/>
                  <a:pt x="4406" y="14106"/>
                  <a:pt x="4406" y="14245"/>
                </a:cubicBezTo>
                <a:cubicBezTo>
                  <a:pt x="4406" y="14414"/>
                  <a:pt x="4315" y="14710"/>
                  <a:pt x="4233" y="14810"/>
                </a:cubicBezTo>
                <a:cubicBezTo>
                  <a:pt x="4102" y="14968"/>
                  <a:pt x="3991" y="14941"/>
                  <a:pt x="3869" y="14723"/>
                </a:cubicBezTo>
                <a:cubicBezTo>
                  <a:pt x="3753" y="14516"/>
                  <a:pt x="3724" y="14344"/>
                  <a:pt x="3762" y="14078"/>
                </a:cubicBezTo>
                <a:cubicBezTo>
                  <a:pt x="3797" y="13824"/>
                  <a:pt x="3916" y="13655"/>
                  <a:pt x="4041" y="13626"/>
                </a:cubicBezTo>
                <a:cubicBezTo>
                  <a:pt x="4060" y="13622"/>
                  <a:pt x="4078" y="13621"/>
                  <a:pt x="4097" y="13623"/>
                </a:cubicBezTo>
                <a:close/>
                <a:moveTo>
                  <a:pt x="2846" y="13653"/>
                </a:moveTo>
                <a:cubicBezTo>
                  <a:pt x="2723" y="13653"/>
                  <a:pt x="2705" y="13669"/>
                  <a:pt x="2653" y="13827"/>
                </a:cubicBezTo>
                <a:cubicBezTo>
                  <a:pt x="2621" y="13923"/>
                  <a:pt x="2586" y="14001"/>
                  <a:pt x="2575" y="14001"/>
                </a:cubicBezTo>
                <a:cubicBezTo>
                  <a:pt x="2564" y="14001"/>
                  <a:pt x="2555" y="14115"/>
                  <a:pt x="2556" y="14255"/>
                </a:cubicBezTo>
                <a:cubicBezTo>
                  <a:pt x="2558" y="14468"/>
                  <a:pt x="2573" y="14541"/>
                  <a:pt x="2651" y="14703"/>
                </a:cubicBezTo>
                <a:cubicBezTo>
                  <a:pt x="2754" y="14919"/>
                  <a:pt x="2773" y="14938"/>
                  <a:pt x="2800" y="14852"/>
                </a:cubicBezTo>
                <a:cubicBezTo>
                  <a:pt x="2811" y="14815"/>
                  <a:pt x="2858" y="14805"/>
                  <a:pt x="2923" y="14825"/>
                </a:cubicBezTo>
                <a:cubicBezTo>
                  <a:pt x="3005" y="14851"/>
                  <a:pt x="3028" y="14840"/>
                  <a:pt x="3028" y="14778"/>
                </a:cubicBezTo>
                <a:cubicBezTo>
                  <a:pt x="3028" y="14734"/>
                  <a:pt x="3063" y="14646"/>
                  <a:pt x="3108" y="14581"/>
                </a:cubicBezTo>
                <a:cubicBezTo>
                  <a:pt x="3169" y="14491"/>
                  <a:pt x="3182" y="14448"/>
                  <a:pt x="3159" y="14394"/>
                </a:cubicBezTo>
                <a:cubicBezTo>
                  <a:pt x="3143" y="14355"/>
                  <a:pt x="3135" y="14249"/>
                  <a:pt x="3142" y="14158"/>
                </a:cubicBezTo>
                <a:cubicBezTo>
                  <a:pt x="3151" y="14027"/>
                  <a:pt x="3137" y="13960"/>
                  <a:pt x="3068" y="13824"/>
                </a:cubicBezTo>
                <a:cubicBezTo>
                  <a:pt x="2994" y="13677"/>
                  <a:pt x="2963" y="13653"/>
                  <a:pt x="2846" y="13653"/>
                </a:cubicBezTo>
                <a:close/>
                <a:moveTo>
                  <a:pt x="2857" y="13741"/>
                </a:moveTo>
                <a:cubicBezTo>
                  <a:pt x="2892" y="13743"/>
                  <a:pt x="2929" y="13768"/>
                  <a:pt x="2974" y="13814"/>
                </a:cubicBezTo>
                <a:cubicBezTo>
                  <a:pt x="3132" y="13975"/>
                  <a:pt x="3157" y="14339"/>
                  <a:pt x="3029" y="14593"/>
                </a:cubicBezTo>
                <a:cubicBezTo>
                  <a:pt x="2876" y="14895"/>
                  <a:pt x="2639" y="14737"/>
                  <a:pt x="2604" y="14310"/>
                </a:cubicBezTo>
                <a:cubicBezTo>
                  <a:pt x="2590" y="14133"/>
                  <a:pt x="2600" y="14090"/>
                  <a:pt x="2684" y="13922"/>
                </a:cubicBezTo>
                <a:cubicBezTo>
                  <a:pt x="2736" y="13819"/>
                  <a:pt x="2779" y="13762"/>
                  <a:pt x="2823" y="13745"/>
                </a:cubicBezTo>
                <a:cubicBezTo>
                  <a:pt x="2835" y="13741"/>
                  <a:pt x="2846" y="13740"/>
                  <a:pt x="2857" y="13741"/>
                </a:cubicBezTo>
                <a:close/>
                <a:moveTo>
                  <a:pt x="4931" y="15300"/>
                </a:moveTo>
                <a:cubicBezTo>
                  <a:pt x="4930" y="15293"/>
                  <a:pt x="4884" y="15313"/>
                  <a:pt x="4829" y="15343"/>
                </a:cubicBezTo>
                <a:cubicBezTo>
                  <a:pt x="4748" y="15387"/>
                  <a:pt x="4730" y="15418"/>
                  <a:pt x="4743" y="15496"/>
                </a:cubicBezTo>
                <a:cubicBezTo>
                  <a:pt x="4754" y="15566"/>
                  <a:pt x="4728" y="15643"/>
                  <a:pt x="4647" y="15770"/>
                </a:cubicBezTo>
                <a:cubicBezTo>
                  <a:pt x="4552" y="15918"/>
                  <a:pt x="4527" y="15936"/>
                  <a:pt x="4483" y="15882"/>
                </a:cubicBezTo>
                <a:cubicBezTo>
                  <a:pt x="4438" y="15826"/>
                  <a:pt x="4427" y="15841"/>
                  <a:pt x="4387" y="16005"/>
                </a:cubicBezTo>
                <a:cubicBezTo>
                  <a:pt x="4347" y="16173"/>
                  <a:pt x="4346" y="16201"/>
                  <a:pt x="4383" y="16286"/>
                </a:cubicBezTo>
                <a:cubicBezTo>
                  <a:pt x="4442" y="16423"/>
                  <a:pt x="4417" y="16840"/>
                  <a:pt x="4348" y="16876"/>
                </a:cubicBezTo>
                <a:cubicBezTo>
                  <a:pt x="4290" y="16906"/>
                  <a:pt x="4283" y="17036"/>
                  <a:pt x="4329" y="17234"/>
                </a:cubicBezTo>
                <a:cubicBezTo>
                  <a:pt x="4352" y="17333"/>
                  <a:pt x="4369" y="17356"/>
                  <a:pt x="4394" y="17316"/>
                </a:cubicBezTo>
                <a:cubicBezTo>
                  <a:pt x="4418" y="17276"/>
                  <a:pt x="4452" y="17320"/>
                  <a:pt x="4523" y="17483"/>
                </a:cubicBezTo>
                <a:cubicBezTo>
                  <a:pt x="4600" y="17662"/>
                  <a:pt x="4615" y="17726"/>
                  <a:pt x="4593" y="17806"/>
                </a:cubicBezTo>
                <a:cubicBezTo>
                  <a:pt x="4571" y="17888"/>
                  <a:pt x="4581" y="17924"/>
                  <a:pt x="4655" y="18013"/>
                </a:cubicBezTo>
                <a:cubicBezTo>
                  <a:pt x="4743" y="18119"/>
                  <a:pt x="4743" y="18119"/>
                  <a:pt x="4784" y="18013"/>
                </a:cubicBezTo>
                <a:cubicBezTo>
                  <a:pt x="4818" y="17922"/>
                  <a:pt x="4842" y="17913"/>
                  <a:pt x="4946" y="17948"/>
                </a:cubicBezTo>
                <a:cubicBezTo>
                  <a:pt x="5032" y="17976"/>
                  <a:pt x="5075" y="18022"/>
                  <a:pt x="5093" y="18102"/>
                </a:cubicBezTo>
                <a:cubicBezTo>
                  <a:pt x="5116" y="18206"/>
                  <a:pt x="5126" y="18209"/>
                  <a:pt x="5215" y="18148"/>
                </a:cubicBezTo>
                <a:cubicBezTo>
                  <a:pt x="5287" y="18098"/>
                  <a:pt x="5309" y="18055"/>
                  <a:pt x="5303" y="17975"/>
                </a:cubicBezTo>
                <a:cubicBezTo>
                  <a:pt x="5293" y="17830"/>
                  <a:pt x="5462" y="17576"/>
                  <a:pt x="5555" y="17597"/>
                </a:cubicBezTo>
                <a:cubicBezTo>
                  <a:pt x="5605" y="17608"/>
                  <a:pt x="5636" y="17574"/>
                  <a:pt x="5669" y="17468"/>
                </a:cubicBezTo>
                <a:cubicBezTo>
                  <a:pt x="5711" y="17333"/>
                  <a:pt x="5710" y="17317"/>
                  <a:pt x="5666" y="17221"/>
                </a:cubicBezTo>
                <a:cubicBezTo>
                  <a:pt x="5605" y="17087"/>
                  <a:pt x="5632" y="16705"/>
                  <a:pt x="5709" y="16597"/>
                </a:cubicBezTo>
                <a:cubicBezTo>
                  <a:pt x="5756" y="16532"/>
                  <a:pt x="5758" y="16502"/>
                  <a:pt x="5731" y="16339"/>
                </a:cubicBezTo>
                <a:cubicBezTo>
                  <a:pt x="5706" y="16188"/>
                  <a:pt x="5690" y="16160"/>
                  <a:pt x="5639" y="16179"/>
                </a:cubicBezTo>
                <a:cubicBezTo>
                  <a:pt x="5591" y="16198"/>
                  <a:pt x="5562" y="16155"/>
                  <a:pt x="5503" y="15978"/>
                </a:cubicBezTo>
                <a:cubicBezTo>
                  <a:pt x="5449" y="15817"/>
                  <a:pt x="5436" y="15738"/>
                  <a:pt x="5457" y="15696"/>
                </a:cubicBezTo>
                <a:cubicBezTo>
                  <a:pt x="5503" y="15604"/>
                  <a:pt x="5493" y="15571"/>
                  <a:pt x="5389" y="15474"/>
                </a:cubicBezTo>
                <a:cubicBezTo>
                  <a:pt x="5300" y="15390"/>
                  <a:pt x="5291" y="15388"/>
                  <a:pt x="5260" y="15470"/>
                </a:cubicBezTo>
                <a:cubicBezTo>
                  <a:pt x="5213" y="15599"/>
                  <a:pt x="5002" y="15563"/>
                  <a:pt x="4962" y="15419"/>
                </a:cubicBezTo>
                <a:cubicBezTo>
                  <a:pt x="4946" y="15360"/>
                  <a:pt x="4931" y="15306"/>
                  <a:pt x="4931" y="15300"/>
                </a:cubicBezTo>
                <a:close/>
                <a:moveTo>
                  <a:pt x="6568" y="15623"/>
                </a:moveTo>
                <a:cubicBezTo>
                  <a:pt x="6558" y="15620"/>
                  <a:pt x="6546" y="15621"/>
                  <a:pt x="6535" y="15628"/>
                </a:cubicBezTo>
                <a:cubicBezTo>
                  <a:pt x="6520" y="15636"/>
                  <a:pt x="6504" y="15653"/>
                  <a:pt x="6489" y="15679"/>
                </a:cubicBezTo>
                <a:cubicBezTo>
                  <a:pt x="6428" y="15789"/>
                  <a:pt x="6355" y="15790"/>
                  <a:pt x="6295" y="15681"/>
                </a:cubicBezTo>
                <a:cubicBezTo>
                  <a:pt x="6238" y="15579"/>
                  <a:pt x="6135" y="15625"/>
                  <a:pt x="6135" y="15753"/>
                </a:cubicBezTo>
                <a:cubicBezTo>
                  <a:pt x="6135" y="15870"/>
                  <a:pt x="6029" y="16088"/>
                  <a:pt x="5971" y="16088"/>
                </a:cubicBezTo>
                <a:cubicBezTo>
                  <a:pt x="5906" y="16088"/>
                  <a:pt x="5882" y="16245"/>
                  <a:pt x="5931" y="16353"/>
                </a:cubicBezTo>
                <a:cubicBezTo>
                  <a:pt x="5983" y="16466"/>
                  <a:pt x="5985" y="16695"/>
                  <a:pt x="5935" y="16777"/>
                </a:cubicBezTo>
                <a:cubicBezTo>
                  <a:pt x="5879" y="16869"/>
                  <a:pt x="5913" y="17050"/>
                  <a:pt x="5986" y="17050"/>
                </a:cubicBezTo>
                <a:cubicBezTo>
                  <a:pt x="6049" y="17050"/>
                  <a:pt x="6152" y="17288"/>
                  <a:pt x="6140" y="17406"/>
                </a:cubicBezTo>
                <a:cubicBezTo>
                  <a:pt x="6136" y="17440"/>
                  <a:pt x="6155" y="17481"/>
                  <a:pt x="6181" y="17495"/>
                </a:cubicBezTo>
                <a:cubicBezTo>
                  <a:pt x="6261" y="17536"/>
                  <a:pt x="6264" y="17535"/>
                  <a:pt x="6280" y="17452"/>
                </a:cubicBezTo>
                <a:cubicBezTo>
                  <a:pt x="6301" y="17346"/>
                  <a:pt x="6476" y="17344"/>
                  <a:pt x="6506" y="17450"/>
                </a:cubicBezTo>
                <a:cubicBezTo>
                  <a:pt x="6535" y="17555"/>
                  <a:pt x="6651" y="17498"/>
                  <a:pt x="6630" y="17390"/>
                </a:cubicBezTo>
                <a:cubicBezTo>
                  <a:pt x="6610" y="17289"/>
                  <a:pt x="6750" y="16996"/>
                  <a:pt x="6799" y="17034"/>
                </a:cubicBezTo>
                <a:cubicBezTo>
                  <a:pt x="6851" y="17073"/>
                  <a:pt x="6880" y="16897"/>
                  <a:pt x="6842" y="16776"/>
                </a:cubicBezTo>
                <a:cubicBezTo>
                  <a:pt x="6797" y="16635"/>
                  <a:pt x="6802" y="16358"/>
                  <a:pt x="6850" y="16321"/>
                </a:cubicBezTo>
                <a:cubicBezTo>
                  <a:pt x="6880" y="16298"/>
                  <a:pt x="6884" y="16266"/>
                  <a:pt x="6863" y="16189"/>
                </a:cubicBezTo>
                <a:cubicBezTo>
                  <a:pt x="6848" y="16133"/>
                  <a:pt x="6823" y="16088"/>
                  <a:pt x="6807" y="16088"/>
                </a:cubicBezTo>
                <a:cubicBezTo>
                  <a:pt x="6749" y="16088"/>
                  <a:pt x="6621" y="15863"/>
                  <a:pt x="6621" y="15762"/>
                </a:cubicBezTo>
                <a:cubicBezTo>
                  <a:pt x="6621" y="15681"/>
                  <a:pt x="6599" y="15632"/>
                  <a:pt x="6568" y="15623"/>
                </a:cubicBezTo>
                <a:close/>
                <a:moveTo>
                  <a:pt x="1009" y="15706"/>
                </a:moveTo>
                <a:cubicBezTo>
                  <a:pt x="1000" y="15705"/>
                  <a:pt x="989" y="15706"/>
                  <a:pt x="976" y="15709"/>
                </a:cubicBezTo>
                <a:cubicBezTo>
                  <a:pt x="793" y="15757"/>
                  <a:pt x="233" y="16175"/>
                  <a:pt x="143" y="16353"/>
                </a:cubicBezTo>
                <a:cubicBezTo>
                  <a:pt x="117" y="16405"/>
                  <a:pt x="111" y="16527"/>
                  <a:pt x="130" y="16626"/>
                </a:cubicBezTo>
                <a:cubicBezTo>
                  <a:pt x="149" y="16724"/>
                  <a:pt x="195" y="16782"/>
                  <a:pt x="232" y="16753"/>
                </a:cubicBezTo>
                <a:cubicBezTo>
                  <a:pt x="1028" y="16127"/>
                  <a:pt x="1192" y="15914"/>
                  <a:pt x="1029" y="15715"/>
                </a:cubicBezTo>
                <a:cubicBezTo>
                  <a:pt x="1025" y="15709"/>
                  <a:pt x="1018" y="15706"/>
                  <a:pt x="1009" y="15706"/>
                </a:cubicBezTo>
                <a:close/>
                <a:moveTo>
                  <a:pt x="6370" y="16034"/>
                </a:moveTo>
                <a:cubicBezTo>
                  <a:pt x="6479" y="16034"/>
                  <a:pt x="6612" y="16225"/>
                  <a:pt x="6631" y="16408"/>
                </a:cubicBezTo>
                <a:cubicBezTo>
                  <a:pt x="6658" y="16678"/>
                  <a:pt x="6622" y="16879"/>
                  <a:pt x="6527" y="16996"/>
                </a:cubicBezTo>
                <a:cubicBezTo>
                  <a:pt x="6414" y="17135"/>
                  <a:pt x="6353" y="17132"/>
                  <a:pt x="6240" y="16981"/>
                </a:cubicBezTo>
                <a:cubicBezTo>
                  <a:pt x="6159" y="16873"/>
                  <a:pt x="6147" y="16829"/>
                  <a:pt x="6140" y="16587"/>
                </a:cubicBezTo>
                <a:cubicBezTo>
                  <a:pt x="6133" y="16339"/>
                  <a:pt x="6140" y="16302"/>
                  <a:pt x="6217" y="16174"/>
                </a:cubicBezTo>
                <a:cubicBezTo>
                  <a:pt x="6263" y="16097"/>
                  <a:pt x="6333" y="16034"/>
                  <a:pt x="6370" y="16034"/>
                </a:cubicBezTo>
                <a:close/>
                <a:moveTo>
                  <a:pt x="5036" y="16088"/>
                </a:moveTo>
                <a:cubicBezTo>
                  <a:pt x="5161" y="16096"/>
                  <a:pt x="5283" y="16237"/>
                  <a:pt x="5340" y="16507"/>
                </a:cubicBezTo>
                <a:cubicBezTo>
                  <a:pt x="5393" y="16755"/>
                  <a:pt x="5359" y="17018"/>
                  <a:pt x="5247" y="17231"/>
                </a:cubicBezTo>
                <a:cubicBezTo>
                  <a:pt x="5094" y="17520"/>
                  <a:pt x="4845" y="17446"/>
                  <a:pt x="4730" y="17077"/>
                </a:cubicBezTo>
                <a:cubicBezTo>
                  <a:pt x="4665" y="16871"/>
                  <a:pt x="4661" y="16674"/>
                  <a:pt x="4716" y="16463"/>
                </a:cubicBezTo>
                <a:cubicBezTo>
                  <a:pt x="4784" y="16202"/>
                  <a:pt x="4912" y="16079"/>
                  <a:pt x="5036" y="16088"/>
                </a:cubicBezTo>
                <a:close/>
                <a:moveTo>
                  <a:pt x="5009" y="16513"/>
                </a:moveTo>
                <a:cubicBezTo>
                  <a:pt x="4977" y="16516"/>
                  <a:pt x="4945" y="16536"/>
                  <a:pt x="4924" y="16579"/>
                </a:cubicBezTo>
                <a:cubicBezTo>
                  <a:pt x="4876" y="16673"/>
                  <a:pt x="4885" y="16876"/>
                  <a:pt x="4939" y="16940"/>
                </a:cubicBezTo>
                <a:cubicBezTo>
                  <a:pt x="5051" y="17071"/>
                  <a:pt x="5179" y="16870"/>
                  <a:pt x="5133" y="16635"/>
                </a:cubicBezTo>
                <a:cubicBezTo>
                  <a:pt x="5120" y="16568"/>
                  <a:pt x="5082" y="16526"/>
                  <a:pt x="5041" y="16515"/>
                </a:cubicBezTo>
                <a:cubicBezTo>
                  <a:pt x="5030" y="16512"/>
                  <a:pt x="5019" y="16512"/>
                  <a:pt x="5009" y="16513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onclusion"/>
          <p:cNvSpPr txBox="1"/>
          <p:nvPr/>
        </p:nvSpPr>
        <p:spPr>
          <a:xfrm>
            <a:off x="-2814210" y="857978"/>
            <a:ext cx="16013902" cy="1841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69900" dist="586872" dir="5400000">
              <a:srgbClr val="000000">
                <a:alpha val="6023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1" sz="10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419" name="User can find Professional craftsmen  &amp; Fast (closest distance)…"/>
          <p:cNvSpPr txBox="1"/>
          <p:nvPr/>
        </p:nvSpPr>
        <p:spPr>
          <a:xfrm>
            <a:off x="2215808" y="3496017"/>
            <a:ext cx="12444782" cy="543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8800" indent="-558800" algn="l">
              <a:lnSpc>
                <a:spcPct val="150000"/>
              </a:lnSpc>
              <a:buSzPct val="75000"/>
              <a:buChar char="-"/>
              <a:defRPr>
                <a:solidFill>
                  <a:srgbClr val="2C2C2C"/>
                </a:solidFill>
              </a:defRPr>
            </a:pPr>
            <a:r>
              <a:t>User can find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Professional</a:t>
            </a:r>
            <a:r>
              <a:t> craftsmen </a:t>
            </a:r>
            <a:br/>
            <a:r>
              <a:t>&amp; Fast (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closest</a:t>
            </a:r>
            <a:r>
              <a:t>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distance</a:t>
            </a:r>
            <a:r>
              <a:t>) </a:t>
            </a:r>
          </a:p>
          <a:p>
            <a:pPr marL="558800" indent="-558800" algn="l">
              <a:lnSpc>
                <a:spcPct val="150000"/>
              </a:lnSpc>
              <a:buSzPct val="75000"/>
              <a:buChar char="-"/>
              <a:defRPr>
                <a:solidFill>
                  <a:srgbClr val="2C2C2C"/>
                </a:solidFill>
              </a:defRPr>
            </a:pPr>
            <a:r>
              <a:t>User can choose craftsman according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Rate</a:t>
            </a:r>
          </a:p>
          <a:p>
            <a:pPr marL="558800" indent="-558800" algn="l">
              <a:lnSpc>
                <a:spcPct val="150000"/>
              </a:lnSpc>
              <a:buSzPct val="75000"/>
              <a:buChar char="-"/>
              <a:defRPr>
                <a:solidFill>
                  <a:srgbClr val="2C2C2C"/>
                </a:solidFill>
              </a:defRPr>
            </a:pPr>
            <a:r>
              <a:t>User can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Communicate</a:t>
            </a:r>
            <a:r>
              <a:t> with the craftsmen</a:t>
            </a:r>
          </a:p>
          <a:p>
            <a:pPr marL="558800" indent="-558800" algn="l">
              <a:lnSpc>
                <a:spcPct val="150000"/>
              </a:lnSpc>
              <a:buSzPct val="75000"/>
              <a:buChar char="-"/>
              <a:defRPr>
                <a:solidFill>
                  <a:srgbClr val="2C2C2C"/>
                </a:solidFill>
              </a:defRPr>
            </a:pPr>
            <a:r>
              <a:t>User can give a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feedback</a:t>
            </a:r>
            <a:r>
              <a:t> for a craftsman work</a:t>
            </a:r>
          </a:p>
        </p:txBody>
      </p:sp>
      <p:pic>
        <p:nvPicPr>
          <p:cNvPr id="420" name="Screen Shot 2023-06-13 at 7.12.19 AM.png" descr="Screen Shot 2023-06-13 at 7.12.19 AM.png"/>
          <p:cNvPicPr>
            <a:picLocks noChangeAspect="1"/>
          </p:cNvPicPr>
          <p:nvPr/>
        </p:nvPicPr>
        <p:blipFill>
          <a:blip r:embed="rId2">
            <a:extLst/>
          </a:blip>
          <a:srcRect l="18237" t="18143" r="18257" b="18130"/>
          <a:stretch>
            <a:fillRect/>
          </a:stretch>
        </p:blipFill>
        <p:spPr>
          <a:xfrm>
            <a:off x="16665557" y="5946236"/>
            <a:ext cx="6443686" cy="6515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568" fill="norm" stroke="1" extrusionOk="0">
                <a:moveTo>
                  <a:pt x="7154" y="0"/>
                </a:moveTo>
                <a:cubicBezTo>
                  <a:pt x="6740" y="5"/>
                  <a:pt x="6350" y="276"/>
                  <a:pt x="6251" y="737"/>
                </a:cubicBezTo>
                <a:cubicBezTo>
                  <a:pt x="6140" y="1251"/>
                  <a:pt x="5924" y="1426"/>
                  <a:pt x="5401" y="1426"/>
                </a:cubicBezTo>
                <a:cubicBezTo>
                  <a:pt x="5026" y="1426"/>
                  <a:pt x="4890" y="1481"/>
                  <a:pt x="4658" y="1726"/>
                </a:cubicBezTo>
                <a:lnTo>
                  <a:pt x="4375" y="2026"/>
                </a:lnTo>
                <a:lnTo>
                  <a:pt x="2489" y="2059"/>
                </a:lnTo>
                <a:lnTo>
                  <a:pt x="603" y="2090"/>
                </a:lnTo>
                <a:lnTo>
                  <a:pt x="302" y="2424"/>
                </a:lnTo>
                <a:lnTo>
                  <a:pt x="0" y="2758"/>
                </a:lnTo>
                <a:lnTo>
                  <a:pt x="0" y="11792"/>
                </a:lnTo>
                <a:lnTo>
                  <a:pt x="0" y="20826"/>
                </a:lnTo>
                <a:lnTo>
                  <a:pt x="221" y="21104"/>
                </a:lnTo>
                <a:cubicBezTo>
                  <a:pt x="342" y="21257"/>
                  <a:pt x="540" y="21422"/>
                  <a:pt x="660" y="21470"/>
                </a:cubicBezTo>
                <a:cubicBezTo>
                  <a:pt x="780" y="21518"/>
                  <a:pt x="3709" y="21559"/>
                  <a:pt x="7168" y="21563"/>
                </a:cubicBezTo>
                <a:cubicBezTo>
                  <a:pt x="14020" y="21570"/>
                  <a:pt x="13985" y="21572"/>
                  <a:pt x="14250" y="20997"/>
                </a:cubicBezTo>
                <a:cubicBezTo>
                  <a:pt x="14333" y="20817"/>
                  <a:pt x="14369" y="19301"/>
                  <a:pt x="14369" y="15895"/>
                </a:cubicBezTo>
                <a:cubicBezTo>
                  <a:pt x="14369" y="12912"/>
                  <a:pt x="14406" y="11026"/>
                  <a:pt x="14467" y="10988"/>
                </a:cubicBezTo>
                <a:cubicBezTo>
                  <a:pt x="14555" y="10935"/>
                  <a:pt x="17365" y="12592"/>
                  <a:pt x="17787" y="12946"/>
                </a:cubicBezTo>
                <a:cubicBezTo>
                  <a:pt x="17925" y="13061"/>
                  <a:pt x="17936" y="13190"/>
                  <a:pt x="17855" y="13772"/>
                </a:cubicBezTo>
                <a:cubicBezTo>
                  <a:pt x="17709" y="14821"/>
                  <a:pt x="17811" y="20593"/>
                  <a:pt x="17979" y="20793"/>
                </a:cubicBezTo>
                <a:cubicBezTo>
                  <a:pt x="18189" y="21043"/>
                  <a:pt x="18043" y="21228"/>
                  <a:pt x="17577" y="21301"/>
                </a:cubicBezTo>
                <a:cubicBezTo>
                  <a:pt x="17039" y="21387"/>
                  <a:pt x="17128" y="21570"/>
                  <a:pt x="17708" y="21568"/>
                </a:cubicBezTo>
                <a:cubicBezTo>
                  <a:pt x="18456" y="21566"/>
                  <a:pt x="18635" y="21479"/>
                  <a:pt x="18570" y="21154"/>
                </a:cubicBezTo>
                <a:cubicBezTo>
                  <a:pt x="18534" y="20980"/>
                  <a:pt x="18565" y="20828"/>
                  <a:pt x="18651" y="20758"/>
                </a:cubicBezTo>
                <a:cubicBezTo>
                  <a:pt x="18760" y="20668"/>
                  <a:pt x="18800" y="19963"/>
                  <a:pt x="18837" y="17502"/>
                </a:cubicBezTo>
                <a:cubicBezTo>
                  <a:pt x="18864" y="15671"/>
                  <a:pt x="18929" y="14254"/>
                  <a:pt x="18991" y="14105"/>
                </a:cubicBezTo>
                <a:cubicBezTo>
                  <a:pt x="19088" y="13875"/>
                  <a:pt x="19156" y="13849"/>
                  <a:pt x="19654" y="13856"/>
                </a:cubicBezTo>
                <a:lnTo>
                  <a:pt x="20208" y="13864"/>
                </a:lnTo>
                <a:lnTo>
                  <a:pt x="20279" y="14316"/>
                </a:lnTo>
                <a:cubicBezTo>
                  <a:pt x="20317" y="14565"/>
                  <a:pt x="20351" y="15804"/>
                  <a:pt x="20356" y="17070"/>
                </a:cubicBezTo>
                <a:cubicBezTo>
                  <a:pt x="20366" y="19778"/>
                  <a:pt x="20440" y="20751"/>
                  <a:pt x="20631" y="20751"/>
                </a:cubicBezTo>
                <a:cubicBezTo>
                  <a:pt x="20705" y="20751"/>
                  <a:pt x="20794" y="20799"/>
                  <a:pt x="20831" y="20857"/>
                </a:cubicBezTo>
                <a:cubicBezTo>
                  <a:pt x="20944" y="21038"/>
                  <a:pt x="20691" y="21234"/>
                  <a:pt x="20254" y="21303"/>
                </a:cubicBezTo>
                <a:cubicBezTo>
                  <a:pt x="19987" y="21345"/>
                  <a:pt x="19863" y="21409"/>
                  <a:pt x="19908" y="21481"/>
                </a:cubicBezTo>
                <a:cubicBezTo>
                  <a:pt x="19980" y="21597"/>
                  <a:pt x="21244" y="21550"/>
                  <a:pt x="21368" y="21428"/>
                </a:cubicBezTo>
                <a:cubicBezTo>
                  <a:pt x="21402" y="21394"/>
                  <a:pt x="21384" y="21263"/>
                  <a:pt x="21327" y="21137"/>
                </a:cubicBezTo>
                <a:cubicBezTo>
                  <a:pt x="21260" y="20988"/>
                  <a:pt x="21258" y="20766"/>
                  <a:pt x="21323" y="20497"/>
                </a:cubicBezTo>
                <a:cubicBezTo>
                  <a:pt x="21476" y="19865"/>
                  <a:pt x="21474" y="14094"/>
                  <a:pt x="21320" y="13220"/>
                </a:cubicBezTo>
                <a:cubicBezTo>
                  <a:pt x="21250" y="12818"/>
                  <a:pt x="21163" y="12417"/>
                  <a:pt x="21129" y="12328"/>
                </a:cubicBezTo>
                <a:cubicBezTo>
                  <a:pt x="21087" y="12220"/>
                  <a:pt x="21154" y="12128"/>
                  <a:pt x="21335" y="12046"/>
                </a:cubicBezTo>
                <a:cubicBezTo>
                  <a:pt x="21507" y="11968"/>
                  <a:pt x="21594" y="11874"/>
                  <a:pt x="21597" y="11499"/>
                </a:cubicBezTo>
                <a:cubicBezTo>
                  <a:pt x="21600" y="11125"/>
                  <a:pt x="21519" y="10472"/>
                  <a:pt x="21356" y="9274"/>
                </a:cubicBezTo>
                <a:cubicBezTo>
                  <a:pt x="21091" y="7317"/>
                  <a:pt x="21000" y="7071"/>
                  <a:pt x="20411" y="6727"/>
                </a:cubicBezTo>
                <a:cubicBezTo>
                  <a:pt x="20071" y="6528"/>
                  <a:pt x="20064" y="6514"/>
                  <a:pt x="20223" y="6275"/>
                </a:cubicBezTo>
                <a:cubicBezTo>
                  <a:pt x="20313" y="6139"/>
                  <a:pt x="20453" y="6028"/>
                  <a:pt x="20533" y="6028"/>
                </a:cubicBezTo>
                <a:cubicBezTo>
                  <a:pt x="20613" y="6028"/>
                  <a:pt x="20724" y="5923"/>
                  <a:pt x="20779" y="5796"/>
                </a:cubicBezTo>
                <a:cubicBezTo>
                  <a:pt x="20834" y="5670"/>
                  <a:pt x="20938" y="5486"/>
                  <a:pt x="21009" y="5388"/>
                </a:cubicBezTo>
                <a:cubicBezTo>
                  <a:pt x="21173" y="5160"/>
                  <a:pt x="21006" y="4865"/>
                  <a:pt x="20686" y="4818"/>
                </a:cubicBezTo>
                <a:cubicBezTo>
                  <a:pt x="20562" y="4800"/>
                  <a:pt x="20388" y="4673"/>
                  <a:pt x="20298" y="4537"/>
                </a:cubicBezTo>
                <a:cubicBezTo>
                  <a:pt x="20200" y="4389"/>
                  <a:pt x="20033" y="4288"/>
                  <a:pt x="19886" y="4288"/>
                </a:cubicBezTo>
                <a:cubicBezTo>
                  <a:pt x="19674" y="4288"/>
                  <a:pt x="19640" y="4337"/>
                  <a:pt x="19640" y="4640"/>
                </a:cubicBezTo>
                <a:cubicBezTo>
                  <a:pt x="19640" y="4857"/>
                  <a:pt x="19571" y="5044"/>
                  <a:pt x="19459" y="5126"/>
                </a:cubicBezTo>
                <a:cubicBezTo>
                  <a:pt x="19244" y="5285"/>
                  <a:pt x="19178" y="5692"/>
                  <a:pt x="19337" y="5882"/>
                </a:cubicBezTo>
                <a:cubicBezTo>
                  <a:pt x="19530" y="6112"/>
                  <a:pt x="19336" y="6435"/>
                  <a:pt x="18901" y="6607"/>
                </a:cubicBezTo>
                <a:cubicBezTo>
                  <a:pt x="18582" y="6733"/>
                  <a:pt x="18417" y="6896"/>
                  <a:pt x="18172" y="7326"/>
                </a:cubicBezTo>
                <a:cubicBezTo>
                  <a:pt x="17998" y="7631"/>
                  <a:pt x="17758" y="7941"/>
                  <a:pt x="17637" y="8015"/>
                </a:cubicBezTo>
                <a:cubicBezTo>
                  <a:pt x="17328" y="8205"/>
                  <a:pt x="14714" y="8823"/>
                  <a:pt x="14524" y="8751"/>
                </a:cubicBezTo>
                <a:cubicBezTo>
                  <a:pt x="14390" y="8700"/>
                  <a:pt x="14369" y="8286"/>
                  <a:pt x="14369" y="5779"/>
                </a:cubicBezTo>
                <a:cubicBezTo>
                  <a:pt x="14369" y="3819"/>
                  <a:pt x="14330" y="2784"/>
                  <a:pt x="14250" y="2612"/>
                </a:cubicBezTo>
                <a:cubicBezTo>
                  <a:pt x="14028" y="2130"/>
                  <a:pt x="13626" y="2039"/>
                  <a:pt x="11688" y="2039"/>
                </a:cubicBezTo>
                <a:lnTo>
                  <a:pt x="9919" y="2039"/>
                </a:lnTo>
                <a:lnTo>
                  <a:pt x="9805" y="1792"/>
                </a:lnTo>
                <a:cubicBezTo>
                  <a:pt x="9681" y="1524"/>
                  <a:pt x="9446" y="1429"/>
                  <a:pt x="8898" y="1427"/>
                </a:cubicBezTo>
                <a:cubicBezTo>
                  <a:pt x="8473" y="1425"/>
                  <a:pt x="8166" y="1179"/>
                  <a:pt x="8166" y="840"/>
                </a:cubicBezTo>
                <a:cubicBezTo>
                  <a:pt x="8166" y="702"/>
                  <a:pt x="8032" y="459"/>
                  <a:pt x="7864" y="293"/>
                </a:cubicBezTo>
                <a:cubicBezTo>
                  <a:pt x="7658" y="89"/>
                  <a:pt x="7402" y="-3"/>
                  <a:pt x="7154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Class="entr" nodeType="withEffect" presetSubtype="1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8" grpId="1"/>
      <p:bldP build="p" bldLvl="5" animBg="1" rev="0" advAuto="0" spid="419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360_F_185316173_ceTLlvXjcOlwY6rEfwQpJVmtiR0gHlXk.jpeg" descr="360_F_185316173_ceTLlvXjcOlwY6rEfwQpJVmtiR0gHlXk.jpeg"/>
          <p:cNvPicPr>
            <a:picLocks noChangeAspect="1"/>
          </p:cNvPicPr>
          <p:nvPr/>
        </p:nvPicPr>
        <p:blipFill>
          <a:blip r:embed="rId2">
            <a:extLst/>
          </a:blip>
          <a:srcRect l="9770" t="19444" r="9015" b="16163"/>
          <a:stretch>
            <a:fillRect/>
          </a:stretch>
        </p:blipFill>
        <p:spPr>
          <a:xfrm>
            <a:off x="2764846" y="5646620"/>
            <a:ext cx="18390395" cy="8014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591" fill="norm" stroke="1" extrusionOk="0">
                <a:moveTo>
                  <a:pt x="6216" y="0"/>
                </a:moveTo>
                <a:lnTo>
                  <a:pt x="6170" y="235"/>
                </a:lnTo>
                <a:cubicBezTo>
                  <a:pt x="6134" y="416"/>
                  <a:pt x="6134" y="514"/>
                  <a:pt x="6172" y="654"/>
                </a:cubicBezTo>
                <a:cubicBezTo>
                  <a:pt x="6220" y="828"/>
                  <a:pt x="6271" y="838"/>
                  <a:pt x="7085" y="838"/>
                </a:cubicBezTo>
                <a:lnTo>
                  <a:pt x="7946" y="838"/>
                </a:lnTo>
                <a:lnTo>
                  <a:pt x="7946" y="419"/>
                </a:lnTo>
                <a:lnTo>
                  <a:pt x="7946" y="0"/>
                </a:lnTo>
                <a:lnTo>
                  <a:pt x="7081" y="0"/>
                </a:lnTo>
                <a:lnTo>
                  <a:pt x="6216" y="0"/>
                </a:lnTo>
                <a:close/>
                <a:moveTo>
                  <a:pt x="20557" y="1117"/>
                </a:moveTo>
                <a:cubicBezTo>
                  <a:pt x="20322" y="1117"/>
                  <a:pt x="20264" y="1153"/>
                  <a:pt x="20144" y="1369"/>
                </a:cubicBezTo>
                <a:cubicBezTo>
                  <a:pt x="20032" y="1568"/>
                  <a:pt x="20003" y="1686"/>
                  <a:pt x="20003" y="1939"/>
                </a:cubicBezTo>
                <a:cubicBezTo>
                  <a:pt x="20003" y="2114"/>
                  <a:pt x="19977" y="2305"/>
                  <a:pt x="19945" y="2363"/>
                </a:cubicBezTo>
                <a:cubicBezTo>
                  <a:pt x="19912" y="2421"/>
                  <a:pt x="19883" y="2531"/>
                  <a:pt x="19880" y="2608"/>
                </a:cubicBezTo>
                <a:cubicBezTo>
                  <a:pt x="19877" y="2685"/>
                  <a:pt x="19862" y="2818"/>
                  <a:pt x="19847" y="2903"/>
                </a:cubicBezTo>
                <a:cubicBezTo>
                  <a:pt x="19828" y="3008"/>
                  <a:pt x="19841" y="3068"/>
                  <a:pt x="19889" y="3089"/>
                </a:cubicBezTo>
                <a:cubicBezTo>
                  <a:pt x="19949" y="3116"/>
                  <a:pt x="19961" y="3249"/>
                  <a:pt x="19967" y="4026"/>
                </a:cubicBezTo>
                <a:cubicBezTo>
                  <a:pt x="19974" y="4854"/>
                  <a:pt x="19983" y="4947"/>
                  <a:pt x="20071" y="5110"/>
                </a:cubicBezTo>
                <a:cubicBezTo>
                  <a:pt x="20154" y="5265"/>
                  <a:pt x="20160" y="5308"/>
                  <a:pt x="20111" y="5442"/>
                </a:cubicBezTo>
                <a:cubicBezTo>
                  <a:pt x="20080" y="5527"/>
                  <a:pt x="20031" y="5576"/>
                  <a:pt x="20001" y="5549"/>
                </a:cubicBezTo>
                <a:cubicBezTo>
                  <a:pt x="19971" y="5523"/>
                  <a:pt x="19946" y="5541"/>
                  <a:pt x="19946" y="5589"/>
                </a:cubicBezTo>
                <a:cubicBezTo>
                  <a:pt x="19946" y="5712"/>
                  <a:pt x="19740" y="5942"/>
                  <a:pt x="19642" y="5927"/>
                </a:cubicBezTo>
                <a:cubicBezTo>
                  <a:pt x="19538" y="5911"/>
                  <a:pt x="19094" y="4957"/>
                  <a:pt x="19120" y="4804"/>
                </a:cubicBezTo>
                <a:cubicBezTo>
                  <a:pt x="19149" y="4629"/>
                  <a:pt x="18927" y="3717"/>
                  <a:pt x="18806" y="3512"/>
                </a:cubicBezTo>
                <a:cubicBezTo>
                  <a:pt x="18575" y="3124"/>
                  <a:pt x="18030" y="3368"/>
                  <a:pt x="18209" y="3780"/>
                </a:cubicBezTo>
                <a:cubicBezTo>
                  <a:pt x="18268" y="3915"/>
                  <a:pt x="18266" y="3961"/>
                  <a:pt x="18185" y="4315"/>
                </a:cubicBezTo>
                <a:cubicBezTo>
                  <a:pt x="18119" y="4601"/>
                  <a:pt x="18067" y="4712"/>
                  <a:pt x="17987" y="4733"/>
                </a:cubicBezTo>
                <a:cubicBezTo>
                  <a:pt x="17856" y="4769"/>
                  <a:pt x="17848" y="4957"/>
                  <a:pt x="17958" y="5374"/>
                </a:cubicBezTo>
                <a:cubicBezTo>
                  <a:pt x="18059" y="5752"/>
                  <a:pt x="18194" y="5955"/>
                  <a:pt x="18391" y="6024"/>
                </a:cubicBezTo>
                <a:cubicBezTo>
                  <a:pt x="18580" y="6090"/>
                  <a:pt x="18707" y="6312"/>
                  <a:pt x="18649" y="6473"/>
                </a:cubicBezTo>
                <a:cubicBezTo>
                  <a:pt x="18627" y="6534"/>
                  <a:pt x="18618" y="6604"/>
                  <a:pt x="18629" y="6629"/>
                </a:cubicBezTo>
                <a:cubicBezTo>
                  <a:pt x="18640" y="6654"/>
                  <a:pt x="18603" y="6773"/>
                  <a:pt x="18548" y="6892"/>
                </a:cubicBezTo>
                <a:cubicBezTo>
                  <a:pt x="18452" y="7099"/>
                  <a:pt x="18443" y="7101"/>
                  <a:pt x="18370" y="6948"/>
                </a:cubicBezTo>
                <a:cubicBezTo>
                  <a:pt x="18282" y="6765"/>
                  <a:pt x="18236" y="6856"/>
                  <a:pt x="18212" y="7262"/>
                </a:cubicBezTo>
                <a:cubicBezTo>
                  <a:pt x="18204" y="7389"/>
                  <a:pt x="18181" y="7540"/>
                  <a:pt x="18160" y="7598"/>
                </a:cubicBezTo>
                <a:cubicBezTo>
                  <a:pt x="18135" y="7666"/>
                  <a:pt x="18149" y="7758"/>
                  <a:pt x="18199" y="7862"/>
                </a:cubicBezTo>
                <a:cubicBezTo>
                  <a:pt x="18247" y="7962"/>
                  <a:pt x="18286" y="7986"/>
                  <a:pt x="18302" y="7927"/>
                </a:cubicBezTo>
                <a:cubicBezTo>
                  <a:pt x="18316" y="7875"/>
                  <a:pt x="18359" y="7857"/>
                  <a:pt x="18397" y="7888"/>
                </a:cubicBezTo>
                <a:cubicBezTo>
                  <a:pt x="18495" y="7967"/>
                  <a:pt x="18730" y="8489"/>
                  <a:pt x="18730" y="8629"/>
                </a:cubicBezTo>
                <a:cubicBezTo>
                  <a:pt x="18730" y="8692"/>
                  <a:pt x="18838" y="8934"/>
                  <a:pt x="18969" y="9165"/>
                </a:cubicBezTo>
                <a:cubicBezTo>
                  <a:pt x="19227" y="9623"/>
                  <a:pt x="19249" y="9616"/>
                  <a:pt x="19374" y="9060"/>
                </a:cubicBezTo>
                <a:cubicBezTo>
                  <a:pt x="19400" y="8945"/>
                  <a:pt x="19457" y="8809"/>
                  <a:pt x="19500" y="8756"/>
                </a:cubicBezTo>
                <a:cubicBezTo>
                  <a:pt x="19564" y="8677"/>
                  <a:pt x="19590" y="8699"/>
                  <a:pt x="19639" y="8870"/>
                </a:cubicBezTo>
                <a:cubicBezTo>
                  <a:pt x="19688" y="9043"/>
                  <a:pt x="19706" y="9862"/>
                  <a:pt x="19741" y="13412"/>
                </a:cubicBezTo>
                <a:cubicBezTo>
                  <a:pt x="19764" y="15794"/>
                  <a:pt x="19786" y="18435"/>
                  <a:pt x="19790" y="19280"/>
                </a:cubicBezTo>
                <a:cubicBezTo>
                  <a:pt x="19798" y="20816"/>
                  <a:pt x="19797" y="20817"/>
                  <a:pt x="19700" y="20929"/>
                </a:cubicBezTo>
                <a:cubicBezTo>
                  <a:pt x="19601" y="21045"/>
                  <a:pt x="19501" y="21303"/>
                  <a:pt x="19501" y="21444"/>
                </a:cubicBezTo>
                <a:cubicBezTo>
                  <a:pt x="19501" y="21488"/>
                  <a:pt x="19633" y="21511"/>
                  <a:pt x="19795" y="21496"/>
                </a:cubicBezTo>
                <a:lnTo>
                  <a:pt x="20088" y="21469"/>
                </a:lnTo>
                <a:lnTo>
                  <a:pt x="20123" y="21003"/>
                </a:lnTo>
                <a:cubicBezTo>
                  <a:pt x="20142" y="20747"/>
                  <a:pt x="20167" y="20474"/>
                  <a:pt x="20178" y="20398"/>
                </a:cubicBezTo>
                <a:cubicBezTo>
                  <a:pt x="20188" y="20321"/>
                  <a:pt x="20201" y="20049"/>
                  <a:pt x="20205" y="19792"/>
                </a:cubicBezTo>
                <a:cubicBezTo>
                  <a:pt x="20210" y="19536"/>
                  <a:pt x="20257" y="18452"/>
                  <a:pt x="20310" y="17385"/>
                </a:cubicBezTo>
                <a:cubicBezTo>
                  <a:pt x="20380" y="15966"/>
                  <a:pt x="20422" y="15430"/>
                  <a:pt x="20463" y="15394"/>
                </a:cubicBezTo>
                <a:cubicBezTo>
                  <a:pt x="20494" y="15366"/>
                  <a:pt x="20536" y="15381"/>
                  <a:pt x="20555" y="15426"/>
                </a:cubicBezTo>
                <a:cubicBezTo>
                  <a:pt x="20575" y="15471"/>
                  <a:pt x="20655" y="16430"/>
                  <a:pt x="20734" y="17557"/>
                </a:cubicBezTo>
                <a:cubicBezTo>
                  <a:pt x="20813" y="18684"/>
                  <a:pt x="20906" y="19932"/>
                  <a:pt x="20940" y="20330"/>
                </a:cubicBezTo>
                <a:cubicBezTo>
                  <a:pt x="20973" y="20728"/>
                  <a:pt x="21000" y="21157"/>
                  <a:pt x="21000" y="21284"/>
                </a:cubicBezTo>
                <a:cubicBezTo>
                  <a:pt x="21001" y="21479"/>
                  <a:pt x="21020" y="21515"/>
                  <a:pt x="21122" y="21515"/>
                </a:cubicBezTo>
                <a:cubicBezTo>
                  <a:pt x="21227" y="21515"/>
                  <a:pt x="21244" y="21481"/>
                  <a:pt x="21245" y="21259"/>
                </a:cubicBezTo>
                <a:cubicBezTo>
                  <a:pt x="21245" y="21119"/>
                  <a:pt x="21250" y="18656"/>
                  <a:pt x="21255" y="15787"/>
                </a:cubicBezTo>
                <a:lnTo>
                  <a:pt x="21264" y="10571"/>
                </a:lnTo>
                <a:lnTo>
                  <a:pt x="21385" y="10539"/>
                </a:lnTo>
                <a:cubicBezTo>
                  <a:pt x="21452" y="10522"/>
                  <a:pt x="21521" y="10460"/>
                  <a:pt x="21537" y="10400"/>
                </a:cubicBezTo>
                <a:cubicBezTo>
                  <a:pt x="21557" y="10328"/>
                  <a:pt x="21566" y="10102"/>
                  <a:pt x="21566" y="9789"/>
                </a:cubicBezTo>
                <a:cubicBezTo>
                  <a:pt x="21566" y="8850"/>
                  <a:pt x="21486" y="7128"/>
                  <a:pt x="21391" y="6404"/>
                </a:cubicBezTo>
                <a:cubicBezTo>
                  <a:pt x="21360" y="6166"/>
                  <a:pt x="21346" y="5941"/>
                  <a:pt x="21360" y="5904"/>
                </a:cubicBezTo>
                <a:cubicBezTo>
                  <a:pt x="21374" y="5868"/>
                  <a:pt x="21355" y="5864"/>
                  <a:pt x="21317" y="5895"/>
                </a:cubicBezTo>
                <a:cubicBezTo>
                  <a:pt x="21277" y="5927"/>
                  <a:pt x="21188" y="5856"/>
                  <a:pt x="21104" y="5726"/>
                </a:cubicBezTo>
                <a:cubicBezTo>
                  <a:pt x="21025" y="5602"/>
                  <a:pt x="20960" y="5522"/>
                  <a:pt x="20960" y="5548"/>
                </a:cubicBezTo>
                <a:cubicBezTo>
                  <a:pt x="20960" y="5574"/>
                  <a:pt x="20922" y="5549"/>
                  <a:pt x="20877" y="5493"/>
                </a:cubicBezTo>
                <a:cubicBezTo>
                  <a:pt x="20805" y="5405"/>
                  <a:pt x="20795" y="5315"/>
                  <a:pt x="20806" y="4872"/>
                </a:cubicBezTo>
                <a:cubicBezTo>
                  <a:pt x="20815" y="4495"/>
                  <a:pt x="20839" y="4322"/>
                  <a:pt x="20894" y="4233"/>
                </a:cubicBezTo>
                <a:cubicBezTo>
                  <a:pt x="20950" y="4142"/>
                  <a:pt x="20971" y="3985"/>
                  <a:pt x="20975" y="3616"/>
                </a:cubicBezTo>
                <a:cubicBezTo>
                  <a:pt x="20980" y="3148"/>
                  <a:pt x="20986" y="3119"/>
                  <a:pt x="21092" y="3091"/>
                </a:cubicBezTo>
                <a:cubicBezTo>
                  <a:pt x="21213" y="3059"/>
                  <a:pt x="21242" y="2919"/>
                  <a:pt x="21137" y="2871"/>
                </a:cubicBezTo>
                <a:cubicBezTo>
                  <a:pt x="21090" y="2849"/>
                  <a:pt x="21067" y="2710"/>
                  <a:pt x="21055" y="2375"/>
                </a:cubicBezTo>
                <a:cubicBezTo>
                  <a:pt x="21046" y="2094"/>
                  <a:pt x="21006" y="1817"/>
                  <a:pt x="20957" y="1677"/>
                </a:cubicBezTo>
                <a:cubicBezTo>
                  <a:pt x="20912" y="1548"/>
                  <a:pt x="20865" y="1371"/>
                  <a:pt x="20853" y="1281"/>
                </a:cubicBezTo>
                <a:cubicBezTo>
                  <a:pt x="20833" y="1147"/>
                  <a:pt x="20780" y="1117"/>
                  <a:pt x="20557" y="1117"/>
                </a:cubicBezTo>
                <a:close/>
                <a:moveTo>
                  <a:pt x="5138" y="1191"/>
                </a:moveTo>
                <a:cubicBezTo>
                  <a:pt x="5121" y="1203"/>
                  <a:pt x="5034" y="1218"/>
                  <a:pt x="4945" y="1226"/>
                </a:cubicBezTo>
                <a:cubicBezTo>
                  <a:pt x="4852" y="1235"/>
                  <a:pt x="4784" y="1288"/>
                  <a:pt x="4784" y="1352"/>
                </a:cubicBezTo>
                <a:cubicBezTo>
                  <a:pt x="4784" y="1412"/>
                  <a:pt x="4748" y="1535"/>
                  <a:pt x="4705" y="1626"/>
                </a:cubicBezTo>
                <a:cubicBezTo>
                  <a:pt x="4618" y="1807"/>
                  <a:pt x="4525" y="2344"/>
                  <a:pt x="4522" y="2681"/>
                </a:cubicBezTo>
                <a:cubicBezTo>
                  <a:pt x="4521" y="2798"/>
                  <a:pt x="4496" y="2930"/>
                  <a:pt x="4465" y="2974"/>
                </a:cubicBezTo>
                <a:cubicBezTo>
                  <a:pt x="4392" y="3077"/>
                  <a:pt x="4449" y="3290"/>
                  <a:pt x="4530" y="3218"/>
                </a:cubicBezTo>
                <a:cubicBezTo>
                  <a:pt x="4604" y="3153"/>
                  <a:pt x="4704" y="3321"/>
                  <a:pt x="4684" y="3476"/>
                </a:cubicBezTo>
                <a:cubicBezTo>
                  <a:pt x="4621" y="3948"/>
                  <a:pt x="4626" y="4098"/>
                  <a:pt x="4705" y="4268"/>
                </a:cubicBezTo>
                <a:cubicBezTo>
                  <a:pt x="4774" y="4417"/>
                  <a:pt x="4786" y="4539"/>
                  <a:pt x="4776" y="4994"/>
                </a:cubicBezTo>
                <a:cubicBezTo>
                  <a:pt x="4769" y="5295"/>
                  <a:pt x="4745" y="5544"/>
                  <a:pt x="4723" y="5547"/>
                </a:cubicBezTo>
                <a:cubicBezTo>
                  <a:pt x="4701" y="5550"/>
                  <a:pt x="4619" y="5617"/>
                  <a:pt x="4541" y="5696"/>
                </a:cubicBezTo>
                <a:cubicBezTo>
                  <a:pt x="4463" y="5774"/>
                  <a:pt x="4332" y="5867"/>
                  <a:pt x="4251" y="5902"/>
                </a:cubicBezTo>
                <a:cubicBezTo>
                  <a:pt x="4127" y="5956"/>
                  <a:pt x="4092" y="6025"/>
                  <a:pt x="4039" y="6332"/>
                </a:cubicBezTo>
                <a:cubicBezTo>
                  <a:pt x="3953" y="6828"/>
                  <a:pt x="3903" y="7609"/>
                  <a:pt x="3853" y="9257"/>
                </a:cubicBezTo>
                <a:cubicBezTo>
                  <a:pt x="3825" y="10161"/>
                  <a:pt x="3824" y="10682"/>
                  <a:pt x="3850" y="10753"/>
                </a:cubicBezTo>
                <a:cubicBezTo>
                  <a:pt x="3872" y="10813"/>
                  <a:pt x="3910" y="11357"/>
                  <a:pt x="3934" y="11961"/>
                </a:cubicBezTo>
                <a:cubicBezTo>
                  <a:pt x="3977" y="13025"/>
                  <a:pt x="3976" y="13068"/>
                  <a:pt x="3893" y="13271"/>
                </a:cubicBezTo>
                <a:cubicBezTo>
                  <a:pt x="3846" y="13387"/>
                  <a:pt x="3804" y="13575"/>
                  <a:pt x="3800" y="13688"/>
                </a:cubicBezTo>
                <a:cubicBezTo>
                  <a:pt x="3797" y="13802"/>
                  <a:pt x="3727" y="14015"/>
                  <a:pt x="3646" y="14163"/>
                </a:cubicBezTo>
                <a:cubicBezTo>
                  <a:pt x="3558" y="14323"/>
                  <a:pt x="3470" y="14604"/>
                  <a:pt x="3428" y="14859"/>
                </a:cubicBezTo>
                <a:cubicBezTo>
                  <a:pt x="3363" y="15248"/>
                  <a:pt x="3362" y="15296"/>
                  <a:pt x="3420" y="15397"/>
                </a:cubicBezTo>
                <a:cubicBezTo>
                  <a:pt x="3467" y="15477"/>
                  <a:pt x="3496" y="15792"/>
                  <a:pt x="3526" y="16532"/>
                </a:cubicBezTo>
                <a:cubicBezTo>
                  <a:pt x="3549" y="17096"/>
                  <a:pt x="3568" y="17587"/>
                  <a:pt x="3568" y="17623"/>
                </a:cubicBezTo>
                <a:cubicBezTo>
                  <a:pt x="3568" y="17659"/>
                  <a:pt x="3728" y="17701"/>
                  <a:pt x="3923" y="17716"/>
                </a:cubicBezTo>
                <a:lnTo>
                  <a:pt x="4277" y="17743"/>
                </a:lnTo>
                <a:lnTo>
                  <a:pt x="4277" y="19630"/>
                </a:lnTo>
                <a:lnTo>
                  <a:pt x="4277" y="21516"/>
                </a:lnTo>
                <a:lnTo>
                  <a:pt x="4427" y="21516"/>
                </a:lnTo>
                <a:cubicBezTo>
                  <a:pt x="4574" y="21516"/>
                  <a:pt x="4576" y="21510"/>
                  <a:pt x="4574" y="21151"/>
                </a:cubicBezTo>
                <a:cubicBezTo>
                  <a:pt x="4573" y="20951"/>
                  <a:pt x="4582" y="20749"/>
                  <a:pt x="4595" y="20702"/>
                </a:cubicBezTo>
                <a:cubicBezTo>
                  <a:pt x="4607" y="20656"/>
                  <a:pt x="4629" y="20411"/>
                  <a:pt x="4643" y="20158"/>
                </a:cubicBezTo>
                <a:cubicBezTo>
                  <a:pt x="4656" y="19906"/>
                  <a:pt x="4678" y="19616"/>
                  <a:pt x="4691" y="19513"/>
                </a:cubicBezTo>
                <a:cubicBezTo>
                  <a:pt x="4723" y="19269"/>
                  <a:pt x="4860" y="17563"/>
                  <a:pt x="4885" y="17105"/>
                </a:cubicBezTo>
                <a:cubicBezTo>
                  <a:pt x="4895" y="16908"/>
                  <a:pt x="4923" y="16594"/>
                  <a:pt x="4945" y="16407"/>
                </a:cubicBezTo>
                <a:cubicBezTo>
                  <a:pt x="4968" y="16220"/>
                  <a:pt x="4986" y="15975"/>
                  <a:pt x="4987" y="15863"/>
                </a:cubicBezTo>
                <a:cubicBezTo>
                  <a:pt x="4987" y="15520"/>
                  <a:pt x="5065" y="15139"/>
                  <a:pt x="5113" y="15248"/>
                </a:cubicBezTo>
                <a:cubicBezTo>
                  <a:pt x="5149" y="15332"/>
                  <a:pt x="5346" y="18196"/>
                  <a:pt x="5349" y="18687"/>
                </a:cubicBezTo>
                <a:cubicBezTo>
                  <a:pt x="5351" y="19008"/>
                  <a:pt x="5383" y="19512"/>
                  <a:pt x="5413" y="19679"/>
                </a:cubicBezTo>
                <a:cubicBezTo>
                  <a:pt x="5429" y="19770"/>
                  <a:pt x="5432" y="19967"/>
                  <a:pt x="5418" y="20117"/>
                </a:cubicBezTo>
                <a:cubicBezTo>
                  <a:pt x="5405" y="20268"/>
                  <a:pt x="5410" y="20412"/>
                  <a:pt x="5429" y="20439"/>
                </a:cubicBezTo>
                <a:cubicBezTo>
                  <a:pt x="5448" y="20466"/>
                  <a:pt x="5476" y="20718"/>
                  <a:pt x="5492" y="20999"/>
                </a:cubicBezTo>
                <a:lnTo>
                  <a:pt x="5519" y="21507"/>
                </a:lnTo>
                <a:lnTo>
                  <a:pt x="5810" y="21540"/>
                </a:lnTo>
                <a:cubicBezTo>
                  <a:pt x="5970" y="21557"/>
                  <a:pt x="6106" y="21580"/>
                  <a:pt x="6110" y="21590"/>
                </a:cubicBezTo>
                <a:cubicBezTo>
                  <a:pt x="6115" y="21600"/>
                  <a:pt x="6108" y="21535"/>
                  <a:pt x="6094" y="21445"/>
                </a:cubicBezTo>
                <a:cubicBezTo>
                  <a:pt x="6054" y="21189"/>
                  <a:pt x="5991" y="21037"/>
                  <a:pt x="5886" y="20945"/>
                </a:cubicBezTo>
                <a:cubicBezTo>
                  <a:pt x="5795" y="20866"/>
                  <a:pt x="5790" y="20825"/>
                  <a:pt x="5812" y="20373"/>
                </a:cubicBezTo>
                <a:cubicBezTo>
                  <a:pt x="5825" y="20105"/>
                  <a:pt x="5856" y="19006"/>
                  <a:pt x="5881" y="17930"/>
                </a:cubicBezTo>
                <a:cubicBezTo>
                  <a:pt x="5906" y="16854"/>
                  <a:pt x="5934" y="15918"/>
                  <a:pt x="5943" y="15850"/>
                </a:cubicBezTo>
                <a:cubicBezTo>
                  <a:pt x="5961" y="15715"/>
                  <a:pt x="5999" y="13719"/>
                  <a:pt x="6006" y="12498"/>
                </a:cubicBezTo>
                <a:cubicBezTo>
                  <a:pt x="6012" y="11519"/>
                  <a:pt x="6032" y="11483"/>
                  <a:pt x="6588" y="11441"/>
                </a:cubicBezTo>
                <a:lnTo>
                  <a:pt x="6994" y="11410"/>
                </a:lnTo>
                <a:lnTo>
                  <a:pt x="7004" y="14901"/>
                </a:lnTo>
                <a:cubicBezTo>
                  <a:pt x="7014" y="18209"/>
                  <a:pt x="7011" y="18400"/>
                  <a:pt x="6939" y="18534"/>
                </a:cubicBezTo>
                <a:cubicBezTo>
                  <a:pt x="6898" y="18612"/>
                  <a:pt x="6797" y="18932"/>
                  <a:pt x="6716" y="19246"/>
                </a:cubicBezTo>
                <a:cubicBezTo>
                  <a:pt x="6575" y="19791"/>
                  <a:pt x="6568" y="19855"/>
                  <a:pt x="6568" y="20666"/>
                </a:cubicBezTo>
                <a:lnTo>
                  <a:pt x="6568" y="21515"/>
                </a:lnTo>
                <a:lnTo>
                  <a:pt x="7663" y="21515"/>
                </a:lnTo>
                <a:lnTo>
                  <a:pt x="8757" y="21515"/>
                </a:lnTo>
                <a:lnTo>
                  <a:pt x="8757" y="21313"/>
                </a:lnTo>
                <a:cubicBezTo>
                  <a:pt x="8757" y="21202"/>
                  <a:pt x="8784" y="21041"/>
                  <a:pt x="8818" y="20957"/>
                </a:cubicBezTo>
                <a:cubicBezTo>
                  <a:pt x="8875" y="20811"/>
                  <a:pt x="8970" y="19258"/>
                  <a:pt x="9024" y="17557"/>
                </a:cubicBezTo>
                <a:cubicBezTo>
                  <a:pt x="9035" y="17198"/>
                  <a:pt x="9054" y="16842"/>
                  <a:pt x="9066" y="16765"/>
                </a:cubicBezTo>
                <a:cubicBezTo>
                  <a:pt x="9078" y="16689"/>
                  <a:pt x="9096" y="16290"/>
                  <a:pt x="9105" y="15880"/>
                </a:cubicBezTo>
                <a:cubicBezTo>
                  <a:pt x="9125" y="15045"/>
                  <a:pt x="9170" y="14566"/>
                  <a:pt x="9226" y="14598"/>
                </a:cubicBezTo>
                <a:cubicBezTo>
                  <a:pt x="9273" y="14624"/>
                  <a:pt x="9503" y="20726"/>
                  <a:pt x="9464" y="20873"/>
                </a:cubicBezTo>
                <a:cubicBezTo>
                  <a:pt x="9453" y="20912"/>
                  <a:pt x="9486" y="20956"/>
                  <a:pt x="9537" y="20973"/>
                </a:cubicBezTo>
                <a:cubicBezTo>
                  <a:pt x="9603" y="20994"/>
                  <a:pt x="9632" y="21075"/>
                  <a:pt x="9641" y="21259"/>
                </a:cubicBezTo>
                <a:cubicBezTo>
                  <a:pt x="9654" y="21513"/>
                  <a:pt x="9657" y="21515"/>
                  <a:pt x="9953" y="21515"/>
                </a:cubicBezTo>
                <a:cubicBezTo>
                  <a:pt x="10118" y="21515"/>
                  <a:pt x="10263" y="21477"/>
                  <a:pt x="10275" y="21431"/>
                </a:cubicBezTo>
                <a:cubicBezTo>
                  <a:pt x="10297" y="21349"/>
                  <a:pt x="10146" y="21019"/>
                  <a:pt x="9989" y="20807"/>
                </a:cubicBezTo>
                <a:cubicBezTo>
                  <a:pt x="9926" y="20721"/>
                  <a:pt x="9922" y="20680"/>
                  <a:pt x="9965" y="20559"/>
                </a:cubicBezTo>
                <a:cubicBezTo>
                  <a:pt x="10001" y="20462"/>
                  <a:pt x="10004" y="20394"/>
                  <a:pt x="9975" y="20354"/>
                </a:cubicBezTo>
                <a:cubicBezTo>
                  <a:pt x="9947" y="20313"/>
                  <a:pt x="9933" y="19072"/>
                  <a:pt x="9933" y="16587"/>
                </a:cubicBezTo>
                <a:lnTo>
                  <a:pt x="9933" y="12880"/>
                </a:lnTo>
                <a:lnTo>
                  <a:pt x="10075" y="12453"/>
                </a:lnTo>
                <a:cubicBezTo>
                  <a:pt x="10153" y="12218"/>
                  <a:pt x="10217" y="11919"/>
                  <a:pt x="10217" y="11788"/>
                </a:cubicBezTo>
                <a:cubicBezTo>
                  <a:pt x="10217" y="11621"/>
                  <a:pt x="10289" y="11384"/>
                  <a:pt x="10458" y="10995"/>
                </a:cubicBezTo>
                <a:cubicBezTo>
                  <a:pt x="10591" y="10690"/>
                  <a:pt x="10749" y="10271"/>
                  <a:pt x="10808" y="10064"/>
                </a:cubicBezTo>
                <a:cubicBezTo>
                  <a:pt x="10868" y="9857"/>
                  <a:pt x="10932" y="9686"/>
                  <a:pt x="10952" y="9686"/>
                </a:cubicBezTo>
                <a:cubicBezTo>
                  <a:pt x="10971" y="9686"/>
                  <a:pt x="10987" y="9626"/>
                  <a:pt x="10987" y="9551"/>
                </a:cubicBezTo>
                <a:cubicBezTo>
                  <a:pt x="10987" y="9477"/>
                  <a:pt x="11017" y="9378"/>
                  <a:pt x="11053" y="9331"/>
                </a:cubicBezTo>
                <a:cubicBezTo>
                  <a:pt x="11114" y="9253"/>
                  <a:pt x="11113" y="9219"/>
                  <a:pt x="11043" y="8930"/>
                </a:cubicBezTo>
                <a:cubicBezTo>
                  <a:pt x="11001" y="8757"/>
                  <a:pt x="10953" y="8602"/>
                  <a:pt x="10936" y="8585"/>
                </a:cubicBezTo>
                <a:cubicBezTo>
                  <a:pt x="10919" y="8568"/>
                  <a:pt x="10843" y="8336"/>
                  <a:pt x="10766" y="8072"/>
                </a:cubicBezTo>
                <a:cubicBezTo>
                  <a:pt x="10527" y="7248"/>
                  <a:pt x="10191" y="6387"/>
                  <a:pt x="10049" y="6231"/>
                </a:cubicBezTo>
                <a:cubicBezTo>
                  <a:pt x="9974" y="6150"/>
                  <a:pt x="9830" y="6024"/>
                  <a:pt x="9730" y="5952"/>
                </a:cubicBezTo>
                <a:cubicBezTo>
                  <a:pt x="9576" y="5842"/>
                  <a:pt x="9546" y="5780"/>
                  <a:pt x="9534" y="5557"/>
                </a:cubicBezTo>
                <a:cubicBezTo>
                  <a:pt x="9527" y="5411"/>
                  <a:pt x="9548" y="5223"/>
                  <a:pt x="9581" y="5138"/>
                </a:cubicBezTo>
                <a:cubicBezTo>
                  <a:pt x="9724" y="4768"/>
                  <a:pt x="9825" y="3814"/>
                  <a:pt x="9735" y="3687"/>
                </a:cubicBezTo>
                <a:cubicBezTo>
                  <a:pt x="9665" y="3587"/>
                  <a:pt x="9707" y="3214"/>
                  <a:pt x="9791" y="3200"/>
                </a:cubicBezTo>
                <a:cubicBezTo>
                  <a:pt x="9944" y="3175"/>
                  <a:pt x="9953" y="3163"/>
                  <a:pt x="9892" y="3075"/>
                </a:cubicBezTo>
                <a:cubicBezTo>
                  <a:pt x="9859" y="3027"/>
                  <a:pt x="9830" y="2954"/>
                  <a:pt x="9829" y="2914"/>
                </a:cubicBezTo>
                <a:cubicBezTo>
                  <a:pt x="9812" y="2380"/>
                  <a:pt x="9671" y="1566"/>
                  <a:pt x="9570" y="1421"/>
                </a:cubicBezTo>
                <a:cubicBezTo>
                  <a:pt x="9500" y="1320"/>
                  <a:pt x="9014" y="1229"/>
                  <a:pt x="8989" y="1312"/>
                </a:cubicBezTo>
                <a:cubicBezTo>
                  <a:pt x="8982" y="1333"/>
                  <a:pt x="8918" y="1509"/>
                  <a:pt x="8847" y="1703"/>
                </a:cubicBezTo>
                <a:cubicBezTo>
                  <a:pt x="8743" y="1983"/>
                  <a:pt x="8717" y="2139"/>
                  <a:pt x="8717" y="2463"/>
                </a:cubicBezTo>
                <a:cubicBezTo>
                  <a:pt x="8717" y="2798"/>
                  <a:pt x="8697" y="2904"/>
                  <a:pt x="8609" y="3052"/>
                </a:cubicBezTo>
                <a:lnTo>
                  <a:pt x="8501" y="3232"/>
                </a:lnTo>
                <a:lnTo>
                  <a:pt x="8621" y="3192"/>
                </a:lnTo>
                <a:cubicBezTo>
                  <a:pt x="8782" y="3137"/>
                  <a:pt x="8877" y="3375"/>
                  <a:pt x="8788" y="3611"/>
                </a:cubicBezTo>
                <a:cubicBezTo>
                  <a:pt x="8716" y="3803"/>
                  <a:pt x="8737" y="4410"/>
                  <a:pt x="8822" y="4572"/>
                </a:cubicBezTo>
                <a:cubicBezTo>
                  <a:pt x="8888" y="4698"/>
                  <a:pt x="8899" y="5363"/>
                  <a:pt x="8836" y="5452"/>
                </a:cubicBezTo>
                <a:cubicBezTo>
                  <a:pt x="8807" y="5494"/>
                  <a:pt x="8807" y="5548"/>
                  <a:pt x="8836" y="5628"/>
                </a:cubicBezTo>
                <a:cubicBezTo>
                  <a:pt x="8883" y="5760"/>
                  <a:pt x="8853" y="5868"/>
                  <a:pt x="8769" y="5868"/>
                </a:cubicBezTo>
                <a:cubicBezTo>
                  <a:pt x="8738" y="5868"/>
                  <a:pt x="8637" y="5952"/>
                  <a:pt x="8545" y="6054"/>
                </a:cubicBezTo>
                <a:cubicBezTo>
                  <a:pt x="8453" y="6156"/>
                  <a:pt x="8357" y="6240"/>
                  <a:pt x="8332" y="6240"/>
                </a:cubicBezTo>
                <a:cubicBezTo>
                  <a:pt x="8240" y="6240"/>
                  <a:pt x="7612" y="7965"/>
                  <a:pt x="7353" y="8931"/>
                </a:cubicBezTo>
                <a:lnTo>
                  <a:pt x="7267" y="9252"/>
                </a:lnTo>
                <a:lnTo>
                  <a:pt x="7375" y="9493"/>
                </a:lnTo>
                <a:cubicBezTo>
                  <a:pt x="7435" y="9625"/>
                  <a:pt x="7537" y="9900"/>
                  <a:pt x="7602" y="10105"/>
                </a:cubicBezTo>
                <a:cubicBezTo>
                  <a:pt x="7666" y="10310"/>
                  <a:pt x="7816" y="10699"/>
                  <a:pt x="7934" y="10969"/>
                </a:cubicBezTo>
                <a:cubicBezTo>
                  <a:pt x="8098" y="11344"/>
                  <a:pt x="8149" y="11527"/>
                  <a:pt x="8149" y="11739"/>
                </a:cubicBezTo>
                <a:cubicBezTo>
                  <a:pt x="8149" y="11902"/>
                  <a:pt x="8182" y="12083"/>
                  <a:pt x="8230" y="12176"/>
                </a:cubicBezTo>
                <a:cubicBezTo>
                  <a:pt x="8300" y="12314"/>
                  <a:pt x="8311" y="12451"/>
                  <a:pt x="8311" y="13170"/>
                </a:cubicBezTo>
                <a:cubicBezTo>
                  <a:pt x="8311" y="13753"/>
                  <a:pt x="8328" y="14047"/>
                  <a:pt x="8368" y="14150"/>
                </a:cubicBezTo>
                <a:cubicBezTo>
                  <a:pt x="8412" y="14265"/>
                  <a:pt x="8428" y="14762"/>
                  <a:pt x="8439" y="16392"/>
                </a:cubicBezTo>
                <a:lnTo>
                  <a:pt x="8453" y="18488"/>
                </a:lnTo>
                <a:lnTo>
                  <a:pt x="8344" y="18492"/>
                </a:lnTo>
                <a:cubicBezTo>
                  <a:pt x="8284" y="18495"/>
                  <a:pt x="8200" y="18570"/>
                  <a:pt x="8157" y="18659"/>
                </a:cubicBezTo>
                <a:cubicBezTo>
                  <a:pt x="8090" y="18797"/>
                  <a:pt x="8008" y="18816"/>
                  <a:pt x="7597" y="18794"/>
                </a:cubicBezTo>
                <a:lnTo>
                  <a:pt x="7115" y="18768"/>
                </a:lnTo>
                <a:lnTo>
                  <a:pt x="7105" y="15143"/>
                </a:lnTo>
                <a:cubicBezTo>
                  <a:pt x="7094" y="11663"/>
                  <a:pt x="7097" y="11504"/>
                  <a:pt x="7176" y="11129"/>
                </a:cubicBezTo>
                <a:cubicBezTo>
                  <a:pt x="7259" y="10734"/>
                  <a:pt x="7251" y="10453"/>
                  <a:pt x="7152" y="10315"/>
                </a:cubicBezTo>
                <a:cubicBezTo>
                  <a:pt x="7118" y="10267"/>
                  <a:pt x="7102" y="9982"/>
                  <a:pt x="7103" y="9431"/>
                </a:cubicBezTo>
                <a:cubicBezTo>
                  <a:pt x="7109" y="5038"/>
                  <a:pt x="7089" y="2049"/>
                  <a:pt x="7054" y="2049"/>
                </a:cubicBezTo>
                <a:cubicBezTo>
                  <a:pt x="7028" y="2049"/>
                  <a:pt x="7014" y="3474"/>
                  <a:pt x="7014" y="6136"/>
                </a:cubicBezTo>
                <a:cubicBezTo>
                  <a:pt x="7014" y="10156"/>
                  <a:pt x="7012" y="10224"/>
                  <a:pt x="6931" y="10350"/>
                </a:cubicBezTo>
                <a:cubicBezTo>
                  <a:pt x="6885" y="10420"/>
                  <a:pt x="6842" y="10562"/>
                  <a:pt x="6835" y="10664"/>
                </a:cubicBezTo>
                <a:cubicBezTo>
                  <a:pt x="6825" y="10828"/>
                  <a:pt x="6792" y="10851"/>
                  <a:pt x="6564" y="10851"/>
                </a:cubicBezTo>
                <a:cubicBezTo>
                  <a:pt x="6317" y="10851"/>
                  <a:pt x="6304" y="10840"/>
                  <a:pt x="6294" y="10618"/>
                </a:cubicBezTo>
                <a:cubicBezTo>
                  <a:pt x="6288" y="10490"/>
                  <a:pt x="6266" y="9838"/>
                  <a:pt x="6245" y="9170"/>
                </a:cubicBezTo>
                <a:cubicBezTo>
                  <a:pt x="6225" y="8501"/>
                  <a:pt x="6178" y="7642"/>
                  <a:pt x="6142" y="7260"/>
                </a:cubicBezTo>
                <a:cubicBezTo>
                  <a:pt x="6106" y="6878"/>
                  <a:pt x="6072" y="6504"/>
                  <a:pt x="6065" y="6427"/>
                </a:cubicBezTo>
                <a:cubicBezTo>
                  <a:pt x="6055" y="6304"/>
                  <a:pt x="5770" y="5784"/>
                  <a:pt x="5717" y="5793"/>
                </a:cubicBezTo>
                <a:cubicBezTo>
                  <a:pt x="5635" y="5806"/>
                  <a:pt x="5558" y="5756"/>
                  <a:pt x="5491" y="5642"/>
                </a:cubicBezTo>
                <a:cubicBezTo>
                  <a:pt x="5414" y="5513"/>
                  <a:pt x="5414" y="5506"/>
                  <a:pt x="5507" y="5279"/>
                </a:cubicBezTo>
                <a:cubicBezTo>
                  <a:pt x="5596" y="5062"/>
                  <a:pt x="5601" y="4985"/>
                  <a:pt x="5588" y="4130"/>
                </a:cubicBezTo>
                <a:lnTo>
                  <a:pt x="5575" y="3215"/>
                </a:lnTo>
                <a:lnTo>
                  <a:pt x="5696" y="3164"/>
                </a:lnTo>
                <a:cubicBezTo>
                  <a:pt x="5818" y="3113"/>
                  <a:pt x="5818" y="3112"/>
                  <a:pt x="5726" y="2995"/>
                </a:cubicBezTo>
                <a:cubicBezTo>
                  <a:pt x="5656" y="2906"/>
                  <a:pt x="5635" y="2806"/>
                  <a:pt x="5642" y="2580"/>
                </a:cubicBezTo>
                <a:cubicBezTo>
                  <a:pt x="5654" y="2155"/>
                  <a:pt x="5455" y="1406"/>
                  <a:pt x="5295" y="1273"/>
                </a:cubicBezTo>
                <a:cubicBezTo>
                  <a:pt x="5226" y="1217"/>
                  <a:pt x="5155" y="1180"/>
                  <a:pt x="5138" y="1191"/>
                </a:cubicBezTo>
                <a:close/>
                <a:moveTo>
                  <a:pt x="14587" y="1205"/>
                </a:moveTo>
                <a:cubicBezTo>
                  <a:pt x="14502" y="1191"/>
                  <a:pt x="14384" y="1261"/>
                  <a:pt x="14353" y="1391"/>
                </a:cubicBezTo>
                <a:cubicBezTo>
                  <a:pt x="14330" y="1491"/>
                  <a:pt x="14327" y="1594"/>
                  <a:pt x="14347" y="1622"/>
                </a:cubicBezTo>
                <a:cubicBezTo>
                  <a:pt x="14395" y="1691"/>
                  <a:pt x="14394" y="6320"/>
                  <a:pt x="14346" y="6389"/>
                </a:cubicBezTo>
                <a:cubicBezTo>
                  <a:pt x="14325" y="6418"/>
                  <a:pt x="14286" y="6402"/>
                  <a:pt x="14259" y="6352"/>
                </a:cubicBezTo>
                <a:cubicBezTo>
                  <a:pt x="14232" y="6303"/>
                  <a:pt x="14082" y="6157"/>
                  <a:pt x="13926" y="6029"/>
                </a:cubicBezTo>
                <a:lnTo>
                  <a:pt x="13643" y="5797"/>
                </a:lnTo>
                <a:lnTo>
                  <a:pt x="13630" y="5195"/>
                </a:lnTo>
                <a:cubicBezTo>
                  <a:pt x="13622" y="4742"/>
                  <a:pt x="13634" y="4563"/>
                  <a:pt x="13681" y="4474"/>
                </a:cubicBezTo>
                <a:cubicBezTo>
                  <a:pt x="13748" y="4347"/>
                  <a:pt x="13768" y="3771"/>
                  <a:pt x="13709" y="3687"/>
                </a:cubicBezTo>
                <a:cubicBezTo>
                  <a:pt x="13689" y="3659"/>
                  <a:pt x="13676" y="3542"/>
                  <a:pt x="13678" y="3426"/>
                </a:cubicBezTo>
                <a:cubicBezTo>
                  <a:pt x="13682" y="3268"/>
                  <a:pt x="13713" y="3203"/>
                  <a:pt x="13804" y="3166"/>
                </a:cubicBezTo>
                <a:cubicBezTo>
                  <a:pt x="13884" y="3133"/>
                  <a:pt x="13909" y="3091"/>
                  <a:pt x="13875" y="3043"/>
                </a:cubicBezTo>
                <a:cubicBezTo>
                  <a:pt x="13847" y="3003"/>
                  <a:pt x="13825" y="2852"/>
                  <a:pt x="13825" y="2709"/>
                </a:cubicBezTo>
                <a:cubicBezTo>
                  <a:pt x="13825" y="2327"/>
                  <a:pt x="13746" y="1871"/>
                  <a:pt x="13661" y="1767"/>
                </a:cubicBezTo>
                <a:cubicBezTo>
                  <a:pt x="13620" y="1717"/>
                  <a:pt x="13581" y="1582"/>
                  <a:pt x="13574" y="1467"/>
                </a:cubicBezTo>
                <a:cubicBezTo>
                  <a:pt x="13562" y="1269"/>
                  <a:pt x="13546" y="1259"/>
                  <a:pt x="13278" y="1289"/>
                </a:cubicBezTo>
                <a:cubicBezTo>
                  <a:pt x="13122" y="1307"/>
                  <a:pt x="12969" y="1367"/>
                  <a:pt x="12940" y="1423"/>
                </a:cubicBezTo>
                <a:cubicBezTo>
                  <a:pt x="12836" y="1621"/>
                  <a:pt x="12697" y="2374"/>
                  <a:pt x="12718" y="2627"/>
                </a:cubicBezTo>
                <a:cubicBezTo>
                  <a:pt x="12733" y="2810"/>
                  <a:pt x="12716" y="2906"/>
                  <a:pt x="12653" y="2996"/>
                </a:cubicBezTo>
                <a:cubicBezTo>
                  <a:pt x="12548" y="3147"/>
                  <a:pt x="12541" y="3292"/>
                  <a:pt x="12643" y="3217"/>
                </a:cubicBezTo>
                <a:cubicBezTo>
                  <a:pt x="12739" y="3148"/>
                  <a:pt x="12830" y="3388"/>
                  <a:pt x="12792" y="3608"/>
                </a:cubicBezTo>
                <a:cubicBezTo>
                  <a:pt x="12715" y="4052"/>
                  <a:pt x="12763" y="4628"/>
                  <a:pt x="12911" y="5030"/>
                </a:cubicBezTo>
                <a:cubicBezTo>
                  <a:pt x="12940" y="5106"/>
                  <a:pt x="12972" y="5287"/>
                  <a:pt x="12983" y="5431"/>
                </a:cubicBezTo>
                <a:cubicBezTo>
                  <a:pt x="13005" y="5717"/>
                  <a:pt x="12918" y="5912"/>
                  <a:pt x="12730" y="5994"/>
                </a:cubicBezTo>
                <a:cubicBezTo>
                  <a:pt x="12498" y="6095"/>
                  <a:pt x="12368" y="6332"/>
                  <a:pt x="12324" y="6735"/>
                </a:cubicBezTo>
                <a:cubicBezTo>
                  <a:pt x="12300" y="6950"/>
                  <a:pt x="12271" y="7183"/>
                  <a:pt x="12261" y="7255"/>
                </a:cubicBezTo>
                <a:cubicBezTo>
                  <a:pt x="12250" y="7326"/>
                  <a:pt x="12223" y="7913"/>
                  <a:pt x="12200" y="8559"/>
                </a:cubicBezTo>
                <a:cubicBezTo>
                  <a:pt x="12153" y="9860"/>
                  <a:pt x="12221" y="14115"/>
                  <a:pt x="12291" y="14315"/>
                </a:cubicBezTo>
                <a:cubicBezTo>
                  <a:pt x="12313" y="14376"/>
                  <a:pt x="12379" y="14439"/>
                  <a:pt x="12438" y="14455"/>
                </a:cubicBezTo>
                <a:cubicBezTo>
                  <a:pt x="12584" y="14494"/>
                  <a:pt x="12593" y="14652"/>
                  <a:pt x="12627" y="17982"/>
                </a:cubicBezTo>
                <a:lnTo>
                  <a:pt x="12656" y="20736"/>
                </a:lnTo>
                <a:lnTo>
                  <a:pt x="12511" y="20990"/>
                </a:lnTo>
                <a:cubicBezTo>
                  <a:pt x="12328" y="21310"/>
                  <a:pt x="12324" y="21495"/>
                  <a:pt x="12497" y="21533"/>
                </a:cubicBezTo>
                <a:cubicBezTo>
                  <a:pt x="12570" y="21549"/>
                  <a:pt x="12706" y="21547"/>
                  <a:pt x="12801" y="21529"/>
                </a:cubicBezTo>
                <a:cubicBezTo>
                  <a:pt x="12979" y="21495"/>
                  <a:pt x="12999" y="21421"/>
                  <a:pt x="12982" y="20864"/>
                </a:cubicBezTo>
                <a:cubicBezTo>
                  <a:pt x="12973" y="20598"/>
                  <a:pt x="13061" y="18301"/>
                  <a:pt x="13085" y="18162"/>
                </a:cubicBezTo>
                <a:cubicBezTo>
                  <a:pt x="13098" y="18085"/>
                  <a:pt x="13111" y="17834"/>
                  <a:pt x="13115" y="17604"/>
                </a:cubicBezTo>
                <a:cubicBezTo>
                  <a:pt x="13130" y="16701"/>
                  <a:pt x="13224" y="14851"/>
                  <a:pt x="13259" y="14770"/>
                </a:cubicBezTo>
                <a:cubicBezTo>
                  <a:pt x="13281" y="14719"/>
                  <a:pt x="13302" y="14738"/>
                  <a:pt x="13313" y="14817"/>
                </a:cubicBezTo>
                <a:cubicBezTo>
                  <a:pt x="13335" y="14990"/>
                  <a:pt x="13425" y="18015"/>
                  <a:pt x="13447" y="19326"/>
                </a:cubicBezTo>
                <a:cubicBezTo>
                  <a:pt x="13466" y="20452"/>
                  <a:pt x="13495" y="21441"/>
                  <a:pt x="13511" y="21478"/>
                </a:cubicBezTo>
                <a:cubicBezTo>
                  <a:pt x="13516" y="21491"/>
                  <a:pt x="13647" y="21512"/>
                  <a:pt x="13802" y="21525"/>
                </a:cubicBezTo>
                <a:cubicBezTo>
                  <a:pt x="14142" y="21553"/>
                  <a:pt x="14175" y="21450"/>
                  <a:pt x="13971" y="20994"/>
                </a:cubicBezTo>
                <a:cubicBezTo>
                  <a:pt x="13836" y="20694"/>
                  <a:pt x="13825" y="20626"/>
                  <a:pt x="13825" y="20129"/>
                </a:cubicBezTo>
                <a:cubicBezTo>
                  <a:pt x="13825" y="19833"/>
                  <a:pt x="13834" y="19568"/>
                  <a:pt x="13846" y="19541"/>
                </a:cubicBezTo>
                <a:cubicBezTo>
                  <a:pt x="13858" y="19514"/>
                  <a:pt x="13874" y="19140"/>
                  <a:pt x="13881" y="18710"/>
                </a:cubicBezTo>
                <a:cubicBezTo>
                  <a:pt x="13902" y="17519"/>
                  <a:pt x="13993" y="14501"/>
                  <a:pt x="14013" y="14347"/>
                </a:cubicBezTo>
                <a:cubicBezTo>
                  <a:pt x="14032" y="14206"/>
                  <a:pt x="14048" y="13628"/>
                  <a:pt x="14091" y="11457"/>
                </a:cubicBezTo>
                <a:cubicBezTo>
                  <a:pt x="14138" y="9066"/>
                  <a:pt x="14191" y="8610"/>
                  <a:pt x="14304" y="9612"/>
                </a:cubicBezTo>
                <a:cubicBezTo>
                  <a:pt x="14376" y="10248"/>
                  <a:pt x="14411" y="15159"/>
                  <a:pt x="14345" y="15341"/>
                </a:cubicBezTo>
                <a:cubicBezTo>
                  <a:pt x="14317" y="15419"/>
                  <a:pt x="14315" y="15502"/>
                  <a:pt x="14340" y="15578"/>
                </a:cubicBezTo>
                <a:cubicBezTo>
                  <a:pt x="14391" y="15731"/>
                  <a:pt x="14404" y="17691"/>
                  <a:pt x="14355" y="17827"/>
                </a:cubicBezTo>
                <a:cubicBezTo>
                  <a:pt x="14328" y="17903"/>
                  <a:pt x="14364" y="17927"/>
                  <a:pt x="14486" y="17915"/>
                </a:cubicBezTo>
                <a:cubicBezTo>
                  <a:pt x="14579" y="17905"/>
                  <a:pt x="14665" y="17894"/>
                  <a:pt x="14676" y="17890"/>
                </a:cubicBezTo>
                <a:cubicBezTo>
                  <a:pt x="14687" y="17886"/>
                  <a:pt x="14691" y="16617"/>
                  <a:pt x="14685" y="15071"/>
                </a:cubicBezTo>
                <a:cubicBezTo>
                  <a:pt x="14677" y="12733"/>
                  <a:pt x="14686" y="12173"/>
                  <a:pt x="14739" y="11753"/>
                </a:cubicBezTo>
                <a:cubicBezTo>
                  <a:pt x="14774" y="11475"/>
                  <a:pt x="14790" y="11180"/>
                  <a:pt x="14775" y="11096"/>
                </a:cubicBezTo>
                <a:cubicBezTo>
                  <a:pt x="14708" y="10727"/>
                  <a:pt x="14700" y="10231"/>
                  <a:pt x="14690" y="5961"/>
                </a:cubicBezTo>
                <a:cubicBezTo>
                  <a:pt x="14684" y="3476"/>
                  <a:pt x="14678" y="1391"/>
                  <a:pt x="14678" y="1327"/>
                </a:cubicBezTo>
                <a:cubicBezTo>
                  <a:pt x="14677" y="1252"/>
                  <a:pt x="14638" y="1214"/>
                  <a:pt x="14587" y="1205"/>
                </a:cubicBezTo>
                <a:close/>
                <a:moveTo>
                  <a:pt x="1616" y="1385"/>
                </a:moveTo>
                <a:cubicBezTo>
                  <a:pt x="1401" y="1387"/>
                  <a:pt x="1350" y="1420"/>
                  <a:pt x="1287" y="1602"/>
                </a:cubicBezTo>
                <a:cubicBezTo>
                  <a:pt x="1125" y="2063"/>
                  <a:pt x="1055" y="2387"/>
                  <a:pt x="1054" y="2674"/>
                </a:cubicBezTo>
                <a:cubicBezTo>
                  <a:pt x="1054" y="2882"/>
                  <a:pt x="1028" y="3006"/>
                  <a:pt x="970" y="3078"/>
                </a:cubicBezTo>
                <a:cubicBezTo>
                  <a:pt x="879" y="3190"/>
                  <a:pt x="897" y="3303"/>
                  <a:pt x="1006" y="3305"/>
                </a:cubicBezTo>
                <a:cubicBezTo>
                  <a:pt x="1050" y="3306"/>
                  <a:pt x="1083" y="3418"/>
                  <a:pt x="1102" y="3632"/>
                </a:cubicBezTo>
                <a:cubicBezTo>
                  <a:pt x="1165" y="4344"/>
                  <a:pt x="1191" y="4521"/>
                  <a:pt x="1246" y="4614"/>
                </a:cubicBezTo>
                <a:cubicBezTo>
                  <a:pt x="1311" y="4724"/>
                  <a:pt x="1303" y="5496"/>
                  <a:pt x="1237" y="5502"/>
                </a:cubicBezTo>
                <a:cubicBezTo>
                  <a:pt x="1215" y="5504"/>
                  <a:pt x="1158" y="5588"/>
                  <a:pt x="1112" y="5688"/>
                </a:cubicBezTo>
                <a:cubicBezTo>
                  <a:pt x="1066" y="5788"/>
                  <a:pt x="1018" y="5848"/>
                  <a:pt x="1006" y="5821"/>
                </a:cubicBezTo>
                <a:cubicBezTo>
                  <a:pt x="995" y="5794"/>
                  <a:pt x="932" y="5834"/>
                  <a:pt x="868" y="5912"/>
                </a:cubicBezTo>
                <a:cubicBezTo>
                  <a:pt x="803" y="5989"/>
                  <a:pt x="721" y="6054"/>
                  <a:pt x="685" y="6054"/>
                </a:cubicBezTo>
                <a:cubicBezTo>
                  <a:pt x="597" y="6055"/>
                  <a:pt x="371" y="7210"/>
                  <a:pt x="189" y="8587"/>
                </a:cubicBezTo>
                <a:cubicBezTo>
                  <a:pt x="-33" y="10274"/>
                  <a:pt x="-34" y="10157"/>
                  <a:pt x="195" y="11272"/>
                </a:cubicBezTo>
                <a:cubicBezTo>
                  <a:pt x="330" y="11931"/>
                  <a:pt x="383" y="12284"/>
                  <a:pt x="357" y="12359"/>
                </a:cubicBezTo>
                <a:cubicBezTo>
                  <a:pt x="336" y="12420"/>
                  <a:pt x="242" y="12488"/>
                  <a:pt x="149" y="12509"/>
                </a:cubicBezTo>
                <a:cubicBezTo>
                  <a:pt x="2" y="12542"/>
                  <a:pt x="8" y="12547"/>
                  <a:pt x="190" y="12544"/>
                </a:cubicBezTo>
                <a:cubicBezTo>
                  <a:pt x="411" y="12541"/>
                  <a:pt x="539" y="12692"/>
                  <a:pt x="519" y="12932"/>
                </a:cubicBezTo>
                <a:cubicBezTo>
                  <a:pt x="509" y="13045"/>
                  <a:pt x="454" y="13069"/>
                  <a:pt x="253" y="13050"/>
                </a:cubicBezTo>
                <a:cubicBezTo>
                  <a:pt x="46" y="13030"/>
                  <a:pt x="0" y="13053"/>
                  <a:pt x="0" y="13173"/>
                </a:cubicBezTo>
                <a:cubicBezTo>
                  <a:pt x="0" y="13286"/>
                  <a:pt x="46" y="13319"/>
                  <a:pt x="203" y="13319"/>
                </a:cubicBezTo>
                <a:cubicBezTo>
                  <a:pt x="472" y="13319"/>
                  <a:pt x="456" y="13311"/>
                  <a:pt x="540" y="13486"/>
                </a:cubicBezTo>
                <a:cubicBezTo>
                  <a:pt x="581" y="13571"/>
                  <a:pt x="654" y="13641"/>
                  <a:pt x="703" y="13642"/>
                </a:cubicBezTo>
                <a:lnTo>
                  <a:pt x="791" y="13645"/>
                </a:lnTo>
                <a:lnTo>
                  <a:pt x="799" y="17371"/>
                </a:lnTo>
                <a:cubicBezTo>
                  <a:pt x="804" y="19420"/>
                  <a:pt x="808" y="21190"/>
                  <a:pt x="809" y="21305"/>
                </a:cubicBezTo>
                <a:cubicBezTo>
                  <a:pt x="811" y="21471"/>
                  <a:pt x="835" y="21515"/>
                  <a:pt x="923" y="21515"/>
                </a:cubicBezTo>
                <a:lnTo>
                  <a:pt x="1034" y="21515"/>
                </a:lnTo>
                <a:lnTo>
                  <a:pt x="1254" y="18698"/>
                </a:lnTo>
                <a:cubicBezTo>
                  <a:pt x="1501" y="15537"/>
                  <a:pt x="1545" y="15073"/>
                  <a:pt x="1602" y="15087"/>
                </a:cubicBezTo>
                <a:cubicBezTo>
                  <a:pt x="1624" y="15092"/>
                  <a:pt x="1683" y="15839"/>
                  <a:pt x="1733" y="16746"/>
                </a:cubicBezTo>
                <a:cubicBezTo>
                  <a:pt x="1860" y="19064"/>
                  <a:pt x="1987" y="21160"/>
                  <a:pt x="2012" y="21352"/>
                </a:cubicBezTo>
                <a:cubicBezTo>
                  <a:pt x="2029" y="21487"/>
                  <a:pt x="2081" y="21515"/>
                  <a:pt x="2310" y="21515"/>
                </a:cubicBezTo>
                <a:cubicBezTo>
                  <a:pt x="2569" y="21515"/>
                  <a:pt x="2586" y="21503"/>
                  <a:pt x="2566" y="21326"/>
                </a:cubicBezTo>
                <a:cubicBezTo>
                  <a:pt x="2554" y="21221"/>
                  <a:pt x="2491" y="21073"/>
                  <a:pt x="2426" y="20995"/>
                </a:cubicBezTo>
                <a:lnTo>
                  <a:pt x="2307" y="20854"/>
                </a:lnTo>
                <a:lnTo>
                  <a:pt x="2319" y="17296"/>
                </a:lnTo>
                <a:lnTo>
                  <a:pt x="2331" y="13738"/>
                </a:lnTo>
                <a:lnTo>
                  <a:pt x="2461" y="13710"/>
                </a:lnTo>
                <a:cubicBezTo>
                  <a:pt x="2550" y="13690"/>
                  <a:pt x="2616" y="13741"/>
                  <a:pt x="2674" y="13872"/>
                </a:cubicBezTo>
                <a:cubicBezTo>
                  <a:pt x="2787" y="14134"/>
                  <a:pt x="3081" y="14146"/>
                  <a:pt x="3081" y="13889"/>
                </a:cubicBezTo>
                <a:cubicBezTo>
                  <a:pt x="3081" y="13719"/>
                  <a:pt x="3201" y="13403"/>
                  <a:pt x="3205" y="13564"/>
                </a:cubicBezTo>
                <a:cubicBezTo>
                  <a:pt x="3205" y="13609"/>
                  <a:pt x="3259" y="13504"/>
                  <a:pt x="3323" y="13332"/>
                </a:cubicBezTo>
                <a:cubicBezTo>
                  <a:pt x="3423" y="13064"/>
                  <a:pt x="3433" y="12983"/>
                  <a:pt x="3400" y="12759"/>
                </a:cubicBezTo>
                <a:cubicBezTo>
                  <a:pt x="3378" y="12616"/>
                  <a:pt x="3324" y="12425"/>
                  <a:pt x="3281" y="12336"/>
                </a:cubicBezTo>
                <a:cubicBezTo>
                  <a:pt x="3205" y="12177"/>
                  <a:pt x="3203" y="12182"/>
                  <a:pt x="3203" y="12495"/>
                </a:cubicBezTo>
                <a:cubicBezTo>
                  <a:pt x="3203" y="12883"/>
                  <a:pt x="3118" y="13185"/>
                  <a:pt x="3030" y="13108"/>
                </a:cubicBezTo>
                <a:cubicBezTo>
                  <a:pt x="2982" y="13066"/>
                  <a:pt x="2974" y="12977"/>
                  <a:pt x="2994" y="12743"/>
                </a:cubicBezTo>
                <a:cubicBezTo>
                  <a:pt x="3018" y="12466"/>
                  <a:pt x="3020" y="12340"/>
                  <a:pt x="3005" y="12074"/>
                </a:cubicBezTo>
                <a:cubicBezTo>
                  <a:pt x="3002" y="12029"/>
                  <a:pt x="2974" y="12043"/>
                  <a:pt x="2941" y="12105"/>
                </a:cubicBezTo>
                <a:cubicBezTo>
                  <a:pt x="2864" y="12252"/>
                  <a:pt x="2785" y="12135"/>
                  <a:pt x="2810" y="11911"/>
                </a:cubicBezTo>
                <a:cubicBezTo>
                  <a:pt x="2821" y="11815"/>
                  <a:pt x="2816" y="11715"/>
                  <a:pt x="2798" y="11690"/>
                </a:cubicBezTo>
                <a:cubicBezTo>
                  <a:pt x="2731" y="11596"/>
                  <a:pt x="2641" y="10255"/>
                  <a:pt x="2621" y="9081"/>
                </a:cubicBezTo>
                <a:cubicBezTo>
                  <a:pt x="2600" y="7782"/>
                  <a:pt x="2524" y="6453"/>
                  <a:pt x="2462" y="6265"/>
                </a:cubicBezTo>
                <a:cubicBezTo>
                  <a:pt x="2441" y="6201"/>
                  <a:pt x="2352" y="6099"/>
                  <a:pt x="2266" y="6040"/>
                </a:cubicBezTo>
                <a:cubicBezTo>
                  <a:pt x="2180" y="5981"/>
                  <a:pt x="2078" y="5852"/>
                  <a:pt x="2039" y="5752"/>
                </a:cubicBezTo>
                <a:cubicBezTo>
                  <a:pt x="1972" y="5584"/>
                  <a:pt x="1972" y="5565"/>
                  <a:pt x="2036" y="5457"/>
                </a:cubicBezTo>
                <a:cubicBezTo>
                  <a:pt x="2091" y="5364"/>
                  <a:pt x="2107" y="5149"/>
                  <a:pt x="2116" y="4324"/>
                </a:cubicBezTo>
                <a:cubicBezTo>
                  <a:pt x="2128" y="3336"/>
                  <a:pt x="2131" y="3306"/>
                  <a:pt x="2220" y="3314"/>
                </a:cubicBezTo>
                <a:cubicBezTo>
                  <a:pt x="2272" y="3318"/>
                  <a:pt x="2311" y="3267"/>
                  <a:pt x="2311" y="3194"/>
                </a:cubicBezTo>
                <a:cubicBezTo>
                  <a:pt x="2311" y="3123"/>
                  <a:pt x="2279" y="3078"/>
                  <a:pt x="2240" y="3093"/>
                </a:cubicBezTo>
                <a:cubicBezTo>
                  <a:pt x="2183" y="3115"/>
                  <a:pt x="2168" y="3049"/>
                  <a:pt x="2165" y="2748"/>
                </a:cubicBezTo>
                <a:cubicBezTo>
                  <a:pt x="2161" y="2361"/>
                  <a:pt x="2038" y="1704"/>
                  <a:pt x="1931" y="1500"/>
                </a:cubicBezTo>
                <a:cubicBezTo>
                  <a:pt x="1895" y="1432"/>
                  <a:pt x="1762" y="1383"/>
                  <a:pt x="1616" y="1385"/>
                </a:cubicBezTo>
                <a:close/>
                <a:moveTo>
                  <a:pt x="16369" y="1507"/>
                </a:moveTo>
                <a:cubicBezTo>
                  <a:pt x="16251" y="1509"/>
                  <a:pt x="16176" y="1551"/>
                  <a:pt x="16096" y="1648"/>
                </a:cubicBezTo>
                <a:cubicBezTo>
                  <a:pt x="15914" y="1865"/>
                  <a:pt x="15771" y="2361"/>
                  <a:pt x="15771" y="2770"/>
                </a:cubicBezTo>
                <a:cubicBezTo>
                  <a:pt x="15771" y="3013"/>
                  <a:pt x="15751" y="3103"/>
                  <a:pt x="15690" y="3140"/>
                </a:cubicBezTo>
                <a:cubicBezTo>
                  <a:pt x="15627" y="3178"/>
                  <a:pt x="15608" y="3267"/>
                  <a:pt x="15608" y="3539"/>
                </a:cubicBezTo>
                <a:cubicBezTo>
                  <a:pt x="15608" y="3812"/>
                  <a:pt x="15627" y="3901"/>
                  <a:pt x="15690" y="3939"/>
                </a:cubicBezTo>
                <a:cubicBezTo>
                  <a:pt x="15754" y="3978"/>
                  <a:pt x="15771" y="4066"/>
                  <a:pt x="15771" y="4367"/>
                </a:cubicBezTo>
                <a:cubicBezTo>
                  <a:pt x="15771" y="4825"/>
                  <a:pt x="15880" y="5496"/>
                  <a:pt x="15955" y="5496"/>
                </a:cubicBezTo>
                <a:cubicBezTo>
                  <a:pt x="16074" y="5496"/>
                  <a:pt x="16052" y="5693"/>
                  <a:pt x="15919" y="5821"/>
                </a:cubicBezTo>
                <a:cubicBezTo>
                  <a:pt x="15802" y="5933"/>
                  <a:pt x="15753" y="6080"/>
                  <a:pt x="15628" y="6681"/>
                </a:cubicBezTo>
                <a:cubicBezTo>
                  <a:pt x="15347" y="8039"/>
                  <a:pt x="15309" y="8543"/>
                  <a:pt x="15311" y="10805"/>
                </a:cubicBezTo>
                <a:cubicBezTo>
                  <a:pt x="15314" y="12816"/>
                  <a:pt x="15326" y="13380"/>
                  <a:pt x="15371" y="13552"/>
                </a:cubicBezTo>
                <a:cubicBezTo>
                  <a:pt x="15384" y="13604"/>
                  <a:pt x="15408" y="13813"/>
                  <a:pt x="15424" y="14018"/>
                </a:cubicBezTo>
                <a:cubicBezTo>
                  <a:pt x="15456" y="14445"/>
                  <a:pt x="15596" y="14966"/>
                  <a:pt x="15694" y="15025"/>
                </a:cubicBezTo>
                <a:cubicBezTo>
                  <a:pt x="15773" y="15072"/>
                  <a:pt x="15775" y="15107"/>
                  <a:pt x="15917" y="18335"/>
                </a:cubicBezTo>
                <a:lnTo>
                  <a:pt x="16025" y="20790"/>
                </a:lnTo>
                <a:lnTo>
                  <a:pt x="15923" y="20990"/>
                </a:lnTo>
                <a:cubicBezTo>
                  <a:pt x="15828" y="21177"/>
                  <a:pt x="15759" y="21457"/>
                  <a:pt x="15790" y="21530"/>
                </a:cubicBezTo>
                <a:cubicBezTo>
                  <a:pt x="15798" y="21548"/>
                  <a:pt x="15920" y="21549"/>
                  <a:pt x="16061" y="21532"/>
                </a:cubicBezTo>
                <a:lnTo>
                  <a:pt x="16318" y="21501"/>
                </a:lnTo>
                <a:lnTo>
                  <a:pt x="16456" y="19249"/>
                </a:lnTo>
                <a:cubicBezTo>
                  <a:pt x="16590" y="17052"/>
                  <a:pt x="16637" y="16569"/>
                  <a:pt x="16702" y="16732"/>
                </a:cubicBezTo>
                <a:cubicBezTo>
                  <a:pt x="16719" y="16776"/>
                  <a:pt x="16829" y="17708"/>
                  <a:pt x="16946" y="18802"/>
                </a:cubicBezTo>
                <a:lnTo>
                  <a:pt x="17158" y="20793"/>
                </a:lnTo>
                <a:lnTo>
                  <a:pt x="17055" y="20991"/>
                </a:lnTo>
                <a:cubicBezTo>
                  <a:pt x="16951" y="21189"/>
                  <a:pt x="16899" y="21456"/>
                  <a:pt x="16957" y="21495"/>
                </a:cubicBezTo>
                <a:cubicBezTo>
                  <a:pt x="16973" y="21506"/>
                  <a:pt x="17096" y="21515"/>
                  <a:pt x="17230" y="21515"/>
                </a:cubicBezTo>
                <a:lnTo>
                  <a:pt x="17472" y="21515"/>
                </a:lnTo>
                <a:lnTo>
                  <a:pt x="17483" y="18278"/>
                </a:lnTo>
                <a:cubicBezTo>
                  <a:pt x="17494" y="15058"/>
                  <a:pt x="17494" y="15042"/>
                  <a:pt x="17580" y="15014"/>
                </a:cubicBezTo>
                <a:cubicBezTo>
                  <a:pt x="17764" y="14954"/>
                  <a:pt x="17860" y="14552"/>
                  <a:pt x="17940" y="13505"/>
                </a:cubicBezTo>
                <a:cubicBezTo>
                  <a:pt x="17953" y="13326"/>
                  <a:pt x="17989" y="13067"/>
                  <a:pt x="18019" y="12929"/>
                </a:cubicBezTo>
                <a:cubicBezTo>
                  <a:pt x="18049" y="12791"/>
                  <a:pt x="18062" y="12653"/>
                  <a:pt x="18048" y="12621"/>
                </a:cubicBezTo>
                <a:cubicBezTo>
                  <a:pt x="18034" y="12590"/>
                  <a:pt x="18022" y="11759"/>
                  <a:pt x="18021" y="10776"/>
                </a:cubicBezTo>
                <a:cubicBezTo>
                  <a:pt x="18020" y="8692"/>
                  <a:pt x="17961" y="7966"/>
                  <a:pt x="17697" y="6758"/>
                </a:cubicBezTo>
                <a:cubicBezTo>
                  <a:pt x="17560" y="6136"/>
                  <a:pt x="17507" y="5985"/>
                  <a:pt x="17362" y="5811"/>
                </a:cubicBezTo>
                <a:cubicBezTo>
                  <a:pt x="17267" y="5698"/>
                  <a:pt x="17190" y="5626"/>
                  <a:pt x="17190" y="5654"/>
                </a:cubicBezTo>
                <a:cubicBezTo>
                  <a:pt x="17190" y="5682"/>
                  <a:pt x="17162" y="5652"/>
                  <a:pt x="17128" y="5588"/>
                </a:cubicBezTo>
                <a:cubicBezTo>
                  <a:pt x="17078" y="5493"/>
                  <a:pt x="17072" y="5330"/>
                  <a:pt x="17094" y="4714"/>
                </a:cubicBezTo>
                <a:cubicBezTo>
                  <a:pt x="17109" y="4298"/>
                  <a:pt x="17146" y="3872"/>
                  <a:pt x="17175" y="3766"/>
                </a:cubicBezTo>
                <a:cubicBezTo>
                  <a:pt x="17221" y="3603"/>
                  <a:pt x="17220" y="3546"/>
                  <a:pt x="17170" y="3394"/>
                </a:cubicBezTo>
                <a:cubicBezTo>
                  <a:pt x="17138" y="3295"/>
                  <a:pt x="17110" y="3033"/>
                  <a:pt x="17110" y="2813"/>
                </a:cubicBezTo>
                <a:cubicBezTo>
                  <a:pt x="17107" y="1979"/>
                  <a:pt x="16919" y="1578"/>
                  <a:pt x="16503" y="1517"/>
                </a:cubicBezTo>
                <a:cubicBezTo>
                  <a:pt x="16452" y="1510"/>
                  <a:pt x="16408" y="1506"/>
                  <a:pt x="16369" y="150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23" name="thank-you-word-colorful-labels-35336465.jpeg" descr="thank-you-word-colorful-labels-35336465.jpeg"/>
          <p:cNvPicPr>
            <a:picLocks noChangeAspect="1"/>
          </p:cNvPicPr>
          <p:nvPr/>
        </p:nvPicPr>
        <p:blipFill>
          <a:blip r:embed="rId3">
            <a:extLst/>
          </a:blip>
          <a:srcRect l="4611" t="31" r="4034" b="18659"/>
          <a:stretch>
            <a:fillRect/>
          </a:stretch>
        </p:blipFill>
        <p:spPr>
          <a:xfrm>
            <a:off x="5617068" y="-438063"/>
            <a:ext cx="13149864" cy="5851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494" fill="norm" stroke="1" extrusionOk="0">
                <a:moveTo>
                  <a:pt x="1065" y="0"/>
                </a:moveTo>
                <a:lnTo>
                  <a:pt x="1089" y="292"/>
                </a:lnTo>
                <a:cubicBezTo>
                  <a:pt x="1103" y="456"/>
                  <a:pt x="1125" y="1232"/>
                  <a:pt x="1138" y="2016"/>
                </a:cubicBezTo>
                <a:cubicBezTo>
                  <a:pt x="1151" y="2800"/>
                  <a:pt x="1167" y="3603"/>
                  <a:pt x="1172" y="3800"/>
                </a:cubicBezTo>
                <a:cubicBezTo>
                  <a:pt x="1206" y="5004"/>
                  <a:pt x="1239" y="5855"/>
                  <a:pt x="1255" y="5912"/>
                </a:cubicBezTo>
                <a:cubicBezTo>
                  <a:pt x="1265" y="5949"/>
                  <a:pt x="1282" y="6395"/>
                  <a:pt x="1293" y="6905"/>
                </a:cubicBezTo>
                <a:cubicBezTo>
                  <a:pt x="1305" y="7415"/>
                  <a:pt x="1329" y="8208"/>
                  <a:pt x="1348" y="8668"/>
                </a:cubicBezTo>
                <a:cubicBezTo>
                  <a:pt x="1367" y="9127"/>
                  <a:pt x="1381" y="9711"/>
                  <a:pt x="1378" y="9966"/>
                </a:cubicBezTo>
                <a:lnTo>
                  <a:pt x="1374" y="10431"/>
                </a:lnTo>
                <a:lnTo>
                  <a:pt x="1167" y="10434"/>
                </a:lnTo>
                <a:cubicBezTo>
                  <a:pt x="1054" y="10436"/>
                  <a:pt x="932" y="10493"/>
                  <a:pt x="896" y="10560"/>
                </a:cubicBezTo>
                <a:cubicBezTo>
                  <a:pt x="860" y="10626"/>
                  <a:pt x="706" y="11032"/>
                  <a:pt x="553" y="11461"/>
                </a:cubicBezTo>
                <a:lnTo>
                  <a:pt x="275" y="12238"/>
                </a:lnTo>
                <a:lnTo>
                  <a:pt x="172" y="15188"/>
                </a:lnTo>
                <a:cubicBezTo>
                  <a:pt x="42" y="18868"/>
                  <a:pt x="1" y="20080"/>
                  <a:pt x="0" y="20481"/>
                </a:cubicBezTo>
                <a:cubicBezTo>
                  <a:pt x="-1" y="20614"/>
                  <a:pt x="3" y="20658"/>
                  <a:pt x="9" y="20672"/>
                </a:cubicBezTo>
                <a:cubicBezTo>
                  <a:pt x="43" y="20748"/>
                  <a:pt x="134" y="20783"/>
                  <a:pt x="412" y="20819"/>
                </a:cubicBezTo>
                <a:cubicBezTo>
                  <a:pt x="544" y="20837"/>
                  <a:pt x="1014" y="20902"/>
                  <a:pt x="1456" y="20965"/>
                </a:cubicBezTo>
                <a:cubicBezTo>
                  <a:pt x="2290" y="21083"/>
                  <a:pt x="2450" y="21060"/>
                  <a:pt x="2491" y="20819"/>
                </a:cubicBezTo>
                <a:cubicBezTo>
                  <a:pt x="2504" y="20741"/>
                  <a:pt x="2527" y="20276"/>
                  <a:pt x="2542" y="19786"/>
                </a:cubicBezTo>
                <a:cubicBezTo>
                  <a:pt x="2567" y="18935"/>
                  <a:pt x="2599" y="18692"/>
                  <a:pt x="2657" y="18904"/>
                </a:cubicBezTo>
                <a:cubicBezTo>
                  <a:pt x="2672" y="18956"/>
                  <a:pt x="2689" y="19278"/>
                  <a:pt x="2697" y="19619"/>
                </a:cubicBezTo>
                <a:cubicBezTo>
                  <a:pt x="2704" y="19961"/>
                  <a:pt x="2722" y="20283"/>
                  <a:pt x="2736" y="20334"/>
                </a:cubicBezTo>
                <a:cubicBezTo>
                  <a:pt x="2762" y="20430"/>
                  <a:pt x="2850" y="20423"/>
                  <a:pt x="4089" y="20236"/>
                </a:cubicBezTo>
                <a:cubicBezTo>
                  <a:pt x="4845" y="20122"/>
                  <a:pt x="4875" y="20140"/>
                  <a:pt x="4864" y="20665"/>
                </a:cubicBezTo>
                <a:cubicBezTo>
                  <a:pt x="4860" y="20843"/>
                  <a:pt x="4879" y="21037"/>
                  <a:pt x="4906" y="21096"/>
                </a:cubicBezTo>
                <a:cubicBezTo>
                  <a:pt x="4937" y="21167"/>
                  <a:pt x="5280" y="21241"/>
                  <a:pt x="5908" y="21313"/>
                </a:cubicBezTo>
                <a:cubicBezTo>
                  <a:pt x="6433" y="21374"/>
                  <a:pt x="6890" y="21435"/>
                  <a:pt x="6923" y="21450"/>
                </a:cubicBezTo>
                <a:cubicBezTo>
                  <a:pt x="7251" y="21600"/>
                  <a:pt x="7362" y="21385"/>
                  <a:pt x="7398" y="20530"/>
                </a:cubicBezTo>
                <a:cubicBezTo>
                  <a:pt x="7422" y="19931"/>
                  <a:pt x="7489" y="19657"/>
                  <a:pt x="7516" y="20042"/>
                </a:cubicBezTo>
                <a:cubicBezTo>
                  <a:pt x="7543" y="20417"/>
                  <a:pt x="7621" y="20429"/>
                  <a:pt x="8804" y="20249"/>
                </a:cubicBezTo>
                <a:cubicBezTo>
                  <a:pt x="9421" y="20155"/>
                  <a:pt x="9943" y="20054"/>
                  <a:pt x="9963" y="20026"/>
                </a:cubicBezTo>
                <a:cubicBezTo>
                  <a:pt x="9983" y="19998"/>
                  <a:pt x="10026" y="20067"/>
                  <a:pt x="10059" y="20179"/>
                </a:cubicBezTo>
                <a:lnTo>
                  <a:pt x="10119" y="20383"/>
                </a:lnTo>
                <a:lnTo>
                  <a:pt x="11035" y="20275"/>
                </a:lnTo>
                <a:cubicBezTo>
                  <a:pt x="12430" y="20112"/>
                  <a:pt x="12512" y="20086"/>
                  <a:pt x="12552" y="19800"/>
                </a:cubicBezTo>
                <a:cubicBezTo>
                  <a:pt x="12573" y="19654"/>
                  <a:pt x="12445" y="13685"/>
                  <a:pt x="12390" y="12201"/>
                </a:cubicBezTo>
                <a:cubicBezTo>
                  <a:pt x="12366" y="11562"/>
                  <a:pt x="12360" y="11534"/>
                  <a:pt x="12082" y="10722"/>
                </a:cubicBezTo>
                <a:cubicBezTo>
                  <a:pt x="11926" y="10266"/>
                  <a:pt x="11791" y="9874"/>
                  <a:pt x="11782" y="9850"/>
                </a:cubicBezTo>
                <a:cubicBezTo>
                  <a:pt x="11772" y="9825"/>
                  <a:pt x="11644" y="9784"/>
                  <a:pt x="11497" y="9759"/>
                </a:cubicBezTo>
                <a:lnTo>
                  <a:pt x="11231" y="9716"/>
                </a:lnTo>
                <a:lnTo>
                  <a:pt x="11230" y="9176"/>
                </a:lnTo>
                <a:cubicBezTo>
                  <a:pt x="11229" y="8881"/>
                  <a:pt x="11240" y="8499"/>
                  <a:pt x="11256" y="8326"/>
                </a:cubicBezTo>
                <a:cubicBezTo>
                  <a:pt x="11281" y="8048"/>
                  <a:pt x="11338" y="6228"/>
                  <a:pt x="11340" y="5637"/>
                </a:cubicBezTo>
                <a:cubicBezTo>
                  <a:pt x="11341" y="5514"/>
                  <a:pt x="11366" y="4828"/>
                  <a:pt x="11396" y="4114"/>
                </a:cubicBezTo>
                <a:cubicBezTo>
                  <a:pt x="11426" y="3399"/>
                  <a:pt x="11448" y="2734"/>
                  <a:pt x="11446" y="2636"/>
                </a:cubicBezTo>
                <a:cubicBezTo>
                  <a:pt x="11444" y="2537"/>
                  <a:pt x="11455" y="1901"/>
                  <a:pt x="11471" y="1223"/>
                </a:cubicBezTo>
                <a:lnTo>
                  <a:pt x="11500" y="28"/>
                </a:lnTo>
                <a:lnTo>
                  <a:pt x="11407" y="28"/>
                </a:lnTo>
                <a:lnTo>
                  <a:pt x="11411" y="462"/>
                </a:lnTo>
                <a:cubicBezTo>
                  <a:pt x="11414" y="859"/>
                  <a:pt x="11382" y="2295"/>
                  <a:pt x="11310" y="4965"/>
                </a:cubicBezTo>
                <a:cubicBezTo>
                  <a:pt x="11303" y="5261"/>
                  <a:pt x="11274" y="6400"/>
                  <a:pt x="11247" y="7497"/>
                </a:cubicBezTo>
                <a:cubicBezTo>
                  <a:pt x="11212" y="8939"/>
                  <a:pt x="11183" y="9519"/>
                  <a:pt x="11145" y="9590"/>
                </a:cubicBezTo>
                <a:cubicBezTo>
                  <a:pt x="11067" y="9736"/>
                  <a:pt x="11062" y="9667"/>
                  <a:pt x="11011" y="7474"/>
                </a:cubicBezTo>
                <a:cubicBezTo>
                  <a:pt x="10946" y="4743"/>
                  <a:pt x="10940" y="4517"/>
                  <a:pt x="10913" y="3755"/>
                </a:cubicBezTo>
                <a:cubicBezTo>
                  <a:pt x="10879" y="2800"/>
                  <a:pt x="10845" y="1016"/>
                  <a:pt x="10850" y="462"/>
                </a:cubicBezTo>
                <a:lnTo>
                  <a:pt x="10853" y="31"/>
                </a:lnTo>
                <a:lnTo>
                  <a:pt x="10761" y="31"/>
                </a:lnTo>
                <a:lnTo>
                  <a:pt x="10786" y="1481"/>
                </a:lnTo>
                <a:cubicBezTo>
                  <a:pt x="10799" y="2300"/>
                  <a:pt x="10819" y="3117"/>
                  <a:pt x="10829" y="3296"/>
                </a:cubicBezTo>
                <a:cubicBezTo>
                  <a:pt x="10850" y="3642"/>
                  <a:pt x="10895" y="4965"/>
                  <a:pt x="10895" y="5189"/>
                </a:cubicBezTo>
                <a:cubicBezTo>
                  <a:pt x="10895" y="5263"/>
                  <a:pt x="10923" y="6129"/>
                  <a:pt x="10956" y="7115"/>
                </a:cubicBezTo>
                <a:cubicBezTo>
                  <a:pt x="10989" y="8101"/>
                  <a:pt x="11022" y="9080"/>
                  <a:pt x="11028" y="9291"/>
                </a:cubicBezTo>
                <a:cubicBezTo>
                  <a:pt x="11042" y="9750"/>
                  <a:pt x="10987" y="9850"/>
                  <a:pt x="10710" y="9850"/>
                </a:cubicBezTo>
                <a:cubicBezTo>
                  <a:pt x="10608" y="9850"/>
                  <a:pt x="10490" y="9890"/>
                  <a:pt x="10448" y="9940"/>
                </a:cubicBezTo>
                <a:cubicBezTo>
                  <a:pt x="10406" y="9990"/>
                  <a:pt x="10268" y="10419"/>
                  <a:pt x="10142" y="10894"/>
                </a:cubicBezTo>
                <a:cubicBezTo>
                  <a:pt x="9925" y="11707"/>
                  <a:pt x="9909" y="11745"/>
                  <a:pt x="9857" y="11570"/>
                </a:cubicBezTo>
                <a:cubicBezTo>
                  <a:pt x="9827" y="11468"/>
                  <a:pt x="9680" y="11029"/>
                  <a:pt x="9531" y="10595"/>
                </a:cubicBezTo>
                <a:lnTo>
                  <a:pt x="9260" y="9803"/>
                </a:lnTo>
                <a:lnTo>
                  <a:pt x="9006" y="9759"/>
                </a:lnTo>
                <a:cubicBezTo>
                  <a:pt x="8766" y="9717"/>
                  <a:pt x="8750" y="9700"/>
                  <a:pt x="8721" y="9453"/>
                </a:cubicBezTo>
                <a:cubicBezTo>
                  <a:pt x="8704" y="9310"/>
                  <a:pt x="8696" y="9168"/>
                  <a:pt x="8704" y="9138"/>
                </a:cubicBezTo>
                <a:cubicBezTo>
                  <a:pt x="8724" y="9067"/>
                  <a:pt x="8855" y="5343"/>
                  <a:pt x="8841" y="5232"/>
                </a:cubicBezTo>
                <a:cubicBezTo>
                  <a:pt x="8836" y="5184"/>
                  <a:pt x="8844" y="4983"/>
                  <a:pt x="8860" y="4786"/>
                </a:cubicBezTo>
                <a:cubicBezTo>
                  <a:pt x="8895" y="4357"/>
                  <a:pt x="8911" y="3764"/>
                  <a:pt x="8976" y="574"/>
                </a:cubicBezTo>
                <a:lnTo>
                  <a:pt x="8987" y="36"/>
                </a:lnTo>
                <a:lnTo>
                  <a:pt x="8907" y="36"/>
                </a:lnTo>
                <a:lnTo>
                  <a:pt x="8894" y="338"/>
                </a:lnTo>
                <a:cubicBezTo>
                  <a:pt x="8886" y="505"/>
                  <a:pt x="8900" y="684"/>
                  <a:pt x="8923" y="736"/>
                </a:cubicBezTo>
                <a:cubicBezTo>
                  <a:pt x="8947" y="789"/>
                  <a:pt x="8950" y="871"/>
                  <a:pt x="8931" y="926"/>
                </a:cubicBezTo>
                <a:cubicBezTo>
                  <a:pt x="8912" y="979"/>
                  <a:pt x="8883" y="1647"/>
                  <a:pt x="8867" y="2411"/>
                </a:cubicBezTo>
                <a:cubicBezTo>
                  <a:pt x="8850" y="3175"/>
                  <a:pt x="8831" y="3962"/>
                  <a:pt x="8826" y="4159"/>
                </a:cubicBezTo>
                <a:cubicBezTo>
                  <a:pt x="8820" y="4356"/>
                  <a:pt x="8804" y="5002"/>
                  <a:pt x="8789" y="5593"/>
                </a:cubicBezTo>
                <a:cubicBezTo>
                  <a:pt x="8775" y="6185"/>
                  <a:pt x="8755" y="6748"/>
                  <a:pt x="8746" y="6847"/>
                </a:cubicBezTo>
                <a:cubicBezTo>
                  <a:pt x="8737" y="6945"/>
                  <a:pt x="8719" y="7606"/>
                  <a:pt x="8707" y="8313"/>
                </a:cubicBezTo>
                <a:cubicBezTo>
                  <a:pt x="8685" y="9631"/>
                  <a:pt x="8668" y="9844"/>
                  <a:pt x="8598" y="9687"/>
                </a:cubicBezTo>
                <a:cubicBezTo>
                  <a:pt x="8554" y="9589"/>
                  <a:pt x="8509" y="8454"/>
                  <a:pt x="8444" y="5771"/>
                </a:cubicBezTo>
                <a:cubicBezTo>
                  <a:pt x="8421" y="4785"/>
                  <a:pt x="8383" y="3294"/>
                  <a:pt x="8362" y="2456"/>
                </a:cubicBezTo>
                <a:cubicBezTo>
                  <a:pt x="8340" y="1618"/>
                  <a:pt x="8325" y="721"/>
                  <a:pt x="8326" y="462"/>
                </a:cubicBezTo>
                <a:lnTo>
                  <a:pt x="8329" y="34"/>
                </a:lnTo>
                <a:lnTo>
                  <a:pt x="8236" y="34"/>
                </a:lnTo>
                <a:lnTo>
                  <a:pt x="8264" y="1223"/>
                </a:lnTo>
                <a:cubicBezTo>
                  <a:pt x="8279" y="1901"/>
                  <a:pt x="8292" y="2516"/>
                  <a:pt x="8291" y="2590"/>
                </a:cubicBezTo>
                <a:cubicBezTo>
                  <a:pt x="8291" y="2664"/>
                  <a:pt x="8309" y="3168"/>
                  <a:pt x="8332" y="3710"/>
                </a:cubicBezTo>
                <a:cubicBezTo>
                  <a:pt x="8354" y="4252"/>
                  <a:pt x="8379" y="5039"/>
                  <a:pt x="8388" y="5459"/>
                </a:cubicBezTo>
                <a:cubicBezTo>
                  <a:pt x="8401" y="6138"/>
                  <a:pt x="8444" y="7426"/>
                  <a:pt x="8509" y="9109"/>
                </a:cubicBezTo>
                <a:cubicBezTo>
                  <a:pt x="8530" y="9651"/>
                  <a:pt x="8527" y="9673"/>
                  <a:pt x="8426" y="9759"/>
                </a:cubicBezTo>
                <a:cubicBezTo>
                  <a:pt x="8368" y="9809"/>
                  <a:pt x="8245" y="9849"/>
                  <a:pt x="8153" y="9850"/>
                </a:cubicBezTo>
                <a:cubicBezTo>
                  <a:pt x="8061" y="9851"/>
                  <a:pt x="7959" y="9888"/>
                  <a:pt x="7928" y="9933"/>
                </a:cubicBezTo>
                <a:cubicBezTo>
                  <a:pt x="7896" y="9978"/>
                  <a:pt x="7761" y="10407"/>
                  <a:pt x="7627" y="10888"/>
                </a:cubicBezTo>
                <a:cubicBezTo>
                  <a:pt x="7493" y="11368"/>
                  <a:pt x="7366" y="11759"/>
                  <a:pt x="7344" y="11758"/>
                </a:cubicBezTo>
                <a:cubicBezTo>
                  <a:pt x="7321" y="11756"/>
                  <a:pt x="7286" y="11679"/>
                  <a:pt x="7264" y="11586"/>
                </a:cubicBezTo>
                <a:cubicBezTo>
                  <a:pt x="7136" y="11044"/>
                  <a:pt x="7099" y="10992"/>
                  <a:pt x="6803" y="10945"/>
                </a:cubicBezTo>
                <a:cubicBezTo>
                  <a:pt x="6542" y="10903"/>
                  <a:pt x="6512" y="10879"/>
                  <a:pt x="6477" y="10672"/>
                </a:cubicBezTo>
                <a:cubicBezTo>
                  <a:pt x="6456" y="10547"/>
                  <a:pt x="6449" y="10341"/>
                  <a:pt x="6460" y="10214"/>
                </a:cubicBezTo>
                <a:cubicBezTo>
                  <a:pt x="6480" y="10001"/>
                  <a:pt x="6593" y="6982"/>
                  <a:pt x="6597" y="6577"/>
                </a:cubicBezTo>
                <a:cubicBezTo>
                  <a:pt x="6597" y="6479"/>
                  <a:pt x="6617" y="5936"/>
                  <a:pt x="6641" y="5369"/>
                </a:cubicBezTo>
                <a:cubicBezTo>
                  <a:pt x="6665" y="4802"/>
                  <a:pt x="6692" y="3794"/>
                  <a:pt x="6702" y="3128"/>
                </a:cubicBezTo>
                <a:cubicBezTo>
                  <a:pt x="6712" y="2463"/>
                  <a:pt x="6731" y="1552"/>
                  <a:pt x="6744" y="1106"/>
                </a:cubicBezTo>
                <a:cubicBezTo>
                  <a:pt x="6756" y="660"/>
                  <a:pt x="6755" y="228"/>
                  <a:pt x="6741" y="144"/>
                </a:cubicBezTo>
                <a:cubicBezTo>
                  <a:pt x="6736" y="119"/>
                  <a:pt x="6712" y="99"/>
                  <a:pt x="6670" y="82"/>
                </a:cubicBezTo>
                <a:lnTo>
                  <a:pt x="6657" y="1156"/>
                </a:lnTo>
                <a:cubicBezTo>
                  <a:pt x="6646" y="2087"/>
                  <a:pt x="6597" y="4284"/>
                  <a:pt x="6540" y="6399"/>
                </a:cubicBezTo>
                <a:cubicBezTo>
                  <a:pt x="6534" y="6646"/>
                  <a:pt x="6506" y="7675"/>
                  <a:pt x="6480" y="8685"/>
                </a:cubicBezTo>
                <a:cubicBezTo>
                  <a:pt x="6434" y="10438"/>
                  <a:pt x="6395" y="10947"/>
                  <a:pt x="6321" y="10777"/>
                </a:cubicBezTo>
                <a:cubicBezTo>
                  <a:pt x="6302" y="10735"/>
                  <a:pt x="6275" y="10115"/>
                  <a:pt x="6260" y="9401"/>
                </a:cubicBezTo>
                <a:cubicBezTo>
                  <a:pt x="6245" y="8686"/>
                  <a:pt x="6227" y="8080"/>
                  <a:pt x="6220" y="8054"/>
                </a:cubicBezTo>
                <a:cubicBezTo>
                  <a:pt x="6214" y="8028"/>
                  <a:pt x="6197" y="7504"/>
                  <a:pt x="6183" y="6889"/>
                </a:cubicBezTo>
                <a:cubicBezTo>
                  <a:pt x="6170" y="6275"/>
                  <a:pt x="6143" y="5288"/>
                  <a:pt x="6123" y="4697"/>
                </a:cubicBezTo>
                <a:cubicBezTo>
                  <a:pt x="6103" y="4105"/>
                  <a:pt x="6085" y="3399"/>
                  <a:pt x="6084" y="3128"/>
                </a:cubicBezTo>
                <a:cubicBezTo>
                  <a:pt x="6082" y="2857"/>
                  <a:pt x="6071" y="2232"/>
                  <a:pt x="6060" y="1739"/>
                </a:cubicBezTo>
                <a:cubicBezTo>
                  <a:pt x="6049" y="1246"/>
                  <a:pt x="6042" y="651"/>
                  <a:pt x="6043" y="417"/>
                </a:cubicBezTo>
                <a:lnTo>
                  <a:pt x="6045" y="93"/>
                </a:lnTo>
                <a:cubicBezTo>
                  <a:pt x="6012" y="102"/>
                  <a:pt x="5989" y="112"/>
                  <a:pt x="5988" y="122"/>
                </a:cubicBezTo>
                <a:cubicBezTo>
                  <a:pt x="5965" y="257"/>
                  <a:pt x="5984" y="2302"/>
                  <a:pt x="6022" y="3710"/>
                </a:cubicBezTo>
                <a:cubicBezTo>
                  <a:pt x="6034" y="4153"/>
                  <a:pt x="6053" y="4868"/>
                  <a:pt x="6063" y="5299"/>
                </a:cubicBezTo>
                <a:cubicBezTo>
                  <a:pt x="6074" y="5729"/>
                  <a:pt x="6101" y="6187"/>
                  <a:pt x="6123" y="6315"/>
                </a:cubicBezTo>
                <a:cubicBezTo>
                  <a:pt x="6144" y="6443"/>
                  <a:pt x="6153" y="6584"/>
                  <a:pt x="6141" y="6627"/>
                </a:cubicBezTo>
                <a:cubicBezTo>
                  <a:pt x="6118" y="6711"/>
                  <a:pt x="6235" y="10198"/>
                  <a:pt x="6265" y="10306"/>
                </a:cubicBezTo>
                <a:cubicBezTo>
                  <a:pt x="6275" y="10342"/>
                  <a:pt x="6265" y="10474"/>
                  <a:pt x="6244" y="10599"/>
                </a:cubicBezTo>
                <a:cubicBezTo>
                  <a:pt x="6210" y="10800"/>
                  <a:pt x="6180" y="10829"/>
                  <a:pt x="5975" y="10853"/>
                </a:cubicBezTo>
                <a:lnTo>
                  <a:pt x="5745" y="10880"/>
                </a:lnTo>
                <a:lnTo>
                  <a:pt x="5458" y="11673"/>
                </a:lnTo>
                <a:cubicBezTo>
                  <a:pt x="5300" y="12110"/>
                  <a:pt x="5154" y="12472"/>
                  <a:pt x="5135" y="12480"/>
                </a:cubicBezTo>
                <a:cubicBezTo>
                  <a:pt x="5116" y="12487"/>
                  <a:pt x="5088" y="12283"/>
                  <a:pt x="5075" y="12028"/>
                </a:cubicBezTo>
                <a:cubicBezTo>
                  <a:pt x="5048" y="11539"/>
                  <a:pt x="5003" y="11366"/>
                  <a:pt x="4645" y="10364"/>
                </a:cubicBezTo>
                <a:lnTo>
                  <a:pt x="4429" y="9759"/>
                </a:lnTo>
                <a:lnTo>
                  <a:pt x="4193" y="9759"/>
                </a:lnTo>
                <a:cubicBezTo>
                  <a:pt x="3974" y="9759"/>
                  <a:pt x="3953" y="9741"/>
                  <a:pt x="3916" y="9523"/>
                </a:cubicBezTo>
                <a:cubicBezTo>
                  <a:pt x="3894" y="9394"/>
                  <a:pt x="3885" y="9223"/>
                  <a:pt x="3895" y="9143"/>
                </a:cubicBezTo>
                <a:cubicBezTo>
                  <a:pt x="3911" y="9027"/>
                  <a:pt x="4028" y="5709"/>
                  <a:pt x="4034" y="5189"/>
                </a:cubicBezTo>
                <a:cubicBezTo>
                  <a:pt x="4035" y="5116"/>
                  <a:pt x="4055" y="4592"/>
                  <a:pt x="4077" y="4025"/>
                </a:cubicBezTo>
                <a:cubicBezTo>
                  <a:pt x="4100" y="3458"/>
                  <a:pt x="4129" y="2318"/>
                  <a:pt x="4143" y="1493"/>
                </a:cubicBezTo>
                <a:lnTo>
                  <a:pt x="4167" y="15"/>
                </a:lnTo>
                <a:lnTo>
                  <a:pt x="4079" y="15"/>
                </a:lnTo>
                <a:lnTo>
                  <a:pt x="4077" y="462"/>
                </a:lnTo>
                <a:cubicBezTo>
                  <a:pt x="4075" y="884"/>
                  <a:pt x="4018" y="3474"/>
                  <a:pt x="3979" y="4875"/>
                </a:cubicBezTo>
                <a:cubicBezTo>
                  <a:pt x="3971" y="5170"/>
                  <a:pt x="3941" y="6332"/>
                  <a:pt x="3914" y="7455"/>
                </a:cubicBezTo>
                <a:cubicBezTo>
                  <a:pt x="3887" y="8578"/>
                  <a:pt x="3850" y="9518"/>
                  <a:pt x="3832" y="9544"/>
                </a:cubicBezTo>
                <a:cubicBezTo>
                  <a:pt x="3743" y="9667"/>
                  <a:pt x="3722" y="9225"/>
                  <a:pt x="3637" y="5459"/>
                </a:cubicBezTo>
                <a:cubicBezTo>
                  <a:pt x="3615" y="4498"/>
                  <a:pt x="3588" y="3409"/>
                  <a:pt x="3577" y="3039"/>
                </a:cubicBezTo>
                <a:cubicBezTo>
                  <a:pt x="3560" y="2499"/>
                  <a:pt x="3535" y="1219"/>
                  <a:pt x="3520" y="149"/>
                </a:cubicBezTo>
                <a:cubicBezTo>
                  <a:pt x="3519" y="106"/>
                  <a:pt x="3500" y="75"/>
                  <a:pt x="3430" y="52"/>
                </a:cubicBezTo>
                <a:lnTo>
                  <a:pt x="3454" y="1404"/>
                </a:lnTo>
                <a:cubicBezTo>
                  <a:pt x="3467" y="2180"/>
                  <a:pt x="3487" y="3036"/>
                  <a:pt x="3498" y="3308"/>
                </a:cubicBezTo>
                <a:cubicBezTo>
                  <a:pt x="3523" y="3934"/>
                  <a:pt x="3555" y="4890"/>
                  <a:pt x="3576" y="5637"/>
                </a:cubicBezTo>
                <a:cubicBezTo>
                  <a:pt x="3585" y="5957"/>
                  <a:pt x="3615" y="6844"/>
                  <a:pt x="3643" y="7608"/>
                </a:cubicBezTo>
                <a:cubicBezTo>
                  <a:pt x="3717" y="9663"/>
                  <a:pt x="3717" y="9694"/>
                  <a:pt x="3598" y="9768"/>
                </a:cubicBezTo>
                <a:cubicBezTo>
                  <a:pt x="3542" y="9802"/>
                  <a:pt x="3413" y="9835"/>
                  <a:pt x="3310" y="9840"/>
                </a:cubicBezTo>
                <a:cubicBezTo>
                  <a:pt x="3143" y="9848"/>
                  <a:pt x="3110" y="9886"/>
                  <a:pt x="3000" y="10198"/>
                </a:cubicBezTo>
                <a:cubicBezTo>
                  <a:pt x="2932" y="10390"/>
                  <a:pt x="2876" y="10589"/>
                  <a:pt x="2876" y="10640"/>
                </a:cubicBezTo>
                <a:cubicBezTo>
                  <a:pt x="2876" y="10691"/>
                  <a:pt x="2834" y="10846"/>
                  <a:pt x="2783" y="10985"/>
                </a:cubicBezTo>
                <a:cubicBezTo>
                  <a:pt x="2731" y="11125"/>
                  <a:pt x="2678" y="11308"/>
                  <a:pt x="2664" y="11394"/>
                </a:cubicBezTo>
                <a:cubicBezTo>
                  <a:pt x="2631" y="11599"/>
                  <a:pt x="2466" y="11473"/>
                  <a:pt x="2451" y="11230"/>
                </a:cubicBezTo>
                <a:cubicBezTo>
                  <a:pt x="2416" y="10655"/>
                  <a:pt x="2385" y="10614"/>
                  <a:pt x="1908" y="10533"/>
                </a:cubicBezTo>
                <a:cubicBezTo>
                  <a:pt x="1783" y="10512"/>
                  <a:pt x="1659" y="10465"/>
                  <a:pt x="1634" y="10430"/>
                </a:cubicBezTo>
                <a:cubicBezTo>
                  <a:pt x="1601" y="10384"/>
                  <a:pt x="1594" y="10127"/>
                  <a:pt x="1612" y="9548"/>
                </a:cubicBezTo>
                <a:cubicBezTo>
                  <a:pt x="1650" y="8234"/>
                  <a:pt x="1711" y="6780"/>
                  <a:pt x="1729" y="6740"/>
                </a:cubicBezTo>
                <a:cubicBezTo>
                  <a:pt x="1738" y="6720"/>
                  <a:pt x="1730" y="6564"/>
                  <a:pt x="1713" y="6394"/>
                </a:cubicBezTo>
                <a:cubicBezTo>
                  <a:pt x="1696" y="6223"/>
                  <a:pt x="1696" y="6064"/>
                  <a:pt x="1713" y="6041"/>
                </a:cubicBezTo>
                <a:cubicBezTo>
                  <a:pt x="1759" y="5977"/>
                  <a:pt x="1803" y="4761"/>
                  <a:pt x="1851" y="2187"/>
                </a:cubicBezTo>
                <a:cubicBezTo>
                  <a:pt x="1865" y="1447"/>
                  <a:pt x="1886" y="651"/>
                  <a:pt x="1897" y="417"/>
                </a:cubicBezTo>
                <a:lnTo>
                  <a:pt x="1917" y="4"/>
                </a:lnTo>
                <a:lnTo>
                  <a:pt x="1794" y="3"/>
                </a:lnTo>
                <a:lnTo>
                  <a:pt x="1790" y="373"/>
                </a:lnTo>
                <a:cubicBezTo>
                  <a:pt x="1776" y="1678"/>
                  <a:pt x="1728" y="4069"/>
                  <a:pt x="1694" y="5144"/>
                </a:cubicBezTo>
                <a:cubicBezTo>
                  <a:pt x="1686" y="5391"/>
                  <a:pt x="1669" y="6035"/>
                  <a:pt x="1656" y="6577"/>
                </a:cubicBezTo>
                <a:cubicBezTo>
                  <a:pt x="1643" y="7119"/>
                  <a:pt x="1625" y="7684"/>
                  <a:pt x="1615" y="7832"/>
                </a:cubicBezTo>
                <a:cubicBezTo>
                  <a:pt x="1605" y="7980"/>
                  <a:pt x="1587" y="8599"/>
                  <a:pt x="1576" y="9207"/>
                </a:cubicBezTo>
                <a:cubicBezTo>
                  <a:pt x="1554" y="10320"/>
                  <a:pt x="1538" y="10519"/>
                  <a:pt x="1473" y="10430"/>
                </a:cubicBezTo>
                <a:cubicBezTo>
                  <a:pt x="1427" y="10366"/>
                  <a:pt x="1398" y="9837"/>
                  <a:pt x="1376" y="8638"/>
                </a:cubicBezTo>
                <a:cubicBezTo>
                  <a:pt x="1365" y="8096"/>
                  <a:pt x="1338" y="7009"/>
                  <a:pt x="1316" y="6220"/>
                </a:cubicBezTo>
                <a:cubicBezTo>
                  <a:pt x="1238" y="3517"/>
                  <a:pt x="1210" y="2224"/>
                  <a:pt x="1198" y="641"/>
                </a:cubicBezTo>
                <a:lnTo>
                  <a:pt x="1193" y="19"/>
                </a:lnTo>
                <a:lnTo>
                  <a:pt x="1193" y="1"/>
                </a:lnTo>
                <a:lnTo>
                  <a:pt x="1065" y="0"/>
                </a:lnTo>
                <a:close/>
                <a:moveTo>
                  <a:pt x="18064" y="31"/>
                </a:moveTo>
                <a:lnTo>
                  <a:pt x="18042" y="257"/>
                </a:lnTo>
                <a:cubicBezTo>
                  <a:pt x="18028" y="403"/>
                  <a:pt x="18033" y="590"/>
                  <a:pt x="18054" y="672"/>
                </a:cubicBezTo>
                <a:cubicBezTo>
                  <a:pt x="18075" y="755"/>
                  <a:pt x="18078" y="966"/>
                  <a:pt x="18061" y="1146"/>
                </a:cubicBezTo>
                <a:cubicBezTo>
                  <a:pt x="18044" y="1324"/>
                  <a:pt x="18019" y="2014"/>
                  <a:pt x="18006" y="2679"/>
                </a:cubicBezTo>
                <a:cubicBezTo>
                  <a:pt x="17993" y="3345"/>
                  <a:pt x="17963" y="4575"/>
                  <a:pt x="17940" y="5413"/>
                </a:cubicBezTo>
                <a:cubicBezTo>
                  <a:pt x="17917" y="6250"/>
                  <a:pt x="17890" y="7381"/>
                  <a:pt x="17881" y="7923"/>
                </a:cubicBezTo>
                <a:cubicBezTo>
                  <a:pt x="17871" y="8465"/>
                  <a:pt x="17853" y="9079"/>
                  <a:pt x="17840" y="9287"/>
                </a:cubicBezTo>
                <a:cubicBezTo>
                  <a:pt x="17817" y="9670"/>
                  <a:pt x="17768" y="9835"/>
                  <a:pt x="17724" y="9676"/>
                </a:cubicBezTo>
                <a:cubicBezTo>
                  <a:pt x="17703" y="9601"/>
                  <a:pt x="17650" y="8069"/>
                  <a:pt x="17655" y="7698"/>
                </a:cubicBezTo>
                <a:cubicBezTo>
                  <a:pt x="17656" y="7624"/>
                  <a:pt x="17641" y="7059"/>
                  <a:pt x="17620" y="6443"/>
                </a:cubicBezTo>
                <a:cubicBezTo>
                  <a:pt x="17574" y="5096"/>
                  <a:pt x="17550" y="4152"/>
                  <a:pt x="17517" y="2367"/>
                </a:cubicBezTo>
                <a:cubicBezTo>
                  <a:pt x="17503" y="1628"/>
                  <a:pt x="17476" y="976"/>
                  <a:pt x="17455" y="918"/>
                </a:cubicBezTo>
                <a:cubicBezTo>
                  <a:pt x="17432" y="853"/>
                  <a:pt x="17433" y="793"/>
                  <a:pt x="17460" y="757"/>
                </a:cubicBezTo>
                <a:cubicBezTo>
                  <a:pt x="17506" y="693"/>
                  <a:pt x="17515" y="355"/>
                  <a:pt x="17477" y="133"/>
                </a:cubicBezTo>
                <a:cubicBezTo>
                  <a:pt x="17474" y="115"/>
                  <a:pt x="17450" y="102"/>
                  <a:pt x="17402" y="89"/>
                </a:cubicBezTo>
                <a:lnTo>
                  <a:pt x="17400" y="440"/>
                </a:lnTo>
                <a:cubicBezTo>
                  <a:pt x="17399" y="662"/>
                  <a:pt x="17413" y="1306"/>
                  <a:pt x="17430" y="1873"/>
                </a:cubicBezTo>
                <a:cubicBezTo>
                  <a:pt x="17448" y="2440"/>
                  <a:pt x="17471" y="3317"/>
                  <a:pt x="17482" y="3822"/>
                </a:cubicBezTo>
                <a:cubicBezTo>
                  <a:pt x="17494" y="4327"/>
                  <a:pt x="17521" y="4845"/>
                  <a:pt x="17542" y="4972"/>
                </a:cubicBezTo>
                <a:cubicBezTo>
                  <a:pt x="17564" y="5100"/>
                  <a:pt x="17572" y="5241"/>
                  <a:pt x="17559" y="5286"/>
                </a:cubicBezTo>
                <a:cubicBezTo>
                  <a:pt x="17547" y="5330"/>
                  <a:pt x="17567" y="6203"/>
                  <a:pt x="17604" y="7226"/>
                </a:cubicBezTo>
                <a:cubicBezTo>
                  <a:pt x="17673" y="9170"/>
                  <a:pt x="17679" y="9622"/>
                  <a:pt x="17640" y="9764"/>
                </a:cubicBezTo>
                <a:cubicBezTo>
                  <a:pt x="17627" y="9811"/>
                  <a:pt x="17505" y="9849"/>
                  <a:pt x="17369" y="9850"/>
                </a:cubicBezTo>
                <a:cubicBezTo>
                  <a:pt x="17233" y="9851"/>
                  <a:pt x="17102" y="9881"/>
                  <a:pt x="17078" y="9917"/>
                </a:cubicBezTo>
                <a:cubicBezTo>
                  <a:pt x="17026" y="9997"/>
                  <a:pt x="16607" y="11437"/>
                  <a:pt x="16563" y="11687"/>
                </a:cubicBezTo>
                <a:cubicBezTo>
                  <a:pt x="16535" y="11845"/>
                  <a:pt x="16493" y="11772"/>
                  <a:pt x="16198" y="11067"/>
                </a:cubicBezTo>
                <a:lnTo>
                  <a:pt x="15865" y="10267"/>
                </a:lnTo>
                <a:lnTo>
                  <a:pt x="15612" y="10261"/>
                </a:lnTo>
                <a:lnTo>
                  <a:pt x="15357" y="10252"/>
                </a:lnTo>
                <a:lnTo>
                  <a:pt x="15366" y="9850"/>
                </a:lnTo>
                <a:cubicBezTo>
                  <a:pt x="15370" y="9628"/>
                  <a:pt x="15399" y="8719"/>
                  <a:pt x="15430" y="7832"/>
                </a:cubicBezTo>
                <a:cubicBezTo>
                  <a:pt x="15461" y="6945"/>
                  <a:pt x="15487" y="6119"/>
                  <a:pt x="15488" y="5996"/>
                </a:cubicBezTo>
                <a:cubicBezTo>
                  <a:pt x="15491" y="5622"/>
                  <a:pt x="15540" y="4351"/>
                  <a:pt x="15559" y="4147"/>
                </a:cubicBezTo>
                <a:cubicBezTo>
                  <a:pt x="15569" y="4042"/>
                  <a:pt x="15587" y="3216"/>
                  <a:pt x="15599" y="2310"/>
                </a:cubicBezTo>
                <a:cubicBezTo>
                  <a:pt x="15610" y="1405"/>
                  <a:pt x="15628" y="513"/>
                  <a:pt x="15639" y="328"/>
                </a:cubicBezTo>
                <a:lnTo>
                  <a:pt x="15655" y="66"/>
                </a:lnTo>
                <a:cubicBezTo>
                  <a:pt x="15612" y="77"/>
                  <a:pt x="15584" y="89"/>
                  <a:pt x="15583" y="103"/>
                </a:cubicBezTo>
                <a:cubicBezTo>
                  <a:pt x="15574" y="229"/>
                  <a:pt x="15552" y="1295"/>
                  <a:pt x="15519" y="3173"/>
                </a:cubicBezTo>
                <a:cubicBezTo>
                  <a:pt x="15507" y="3863"/>
                  <a:pt x="15489" y="4528"/>
                  <a:pt x="15478" y="4652"/>
                </a:cubicBezTo>
                <a:cubicBezTo>
                  <a:pt x="15468" y="4775"/>
                  <a:pt x="15449" y="5359"/>
                  <a:pt x="15436" y="5950"/>
                </a:cubicBezTo>
                <a:cubicBezTo>
                  <a:pt x="15365" y="9184"/>
                  <a:pt x="15318" y="10341"/>
                  <a:pt x="15257" y="10341"/>
                </a:cubicBezTo>
                <a:cubicBezTo>
                  <a:pt x="15196" y="10341"/>
                  <a:pt x="15148" y="9199"/>
                  <a:pt x="15080" y="6130"/>
                </a:cubicBezTo>
                <a:cubicBezTo>
                  <a:pt x="15067" y="5538"/>
                  <a:pt x="15047" y="4894"/>
                  <a:pt x="15036" y="4697"/>
                </a:cubicBezTo>
                <a:cubicBezTo>
                  <a:pt x="15016" y="4334"/>
                  <a:pt x="14982" y="2632"/>
                  <a:pt x="14962" y="1061"/>
                </a:cubicBezTo>
                <a:cubicBezTo>
                  <a:pt x="14956" y="590"/>
                  <a:pt x="14938" y="156"/>
                  <a:pt x="14921" y="98"/>
                </a:cubicBezTo>
                <a:cubicBezTo>
                  <a:pt x="14920" y="91"/>
                  <a:pt x="14885" y="86"/>
                  <a:pt x="14859" y="80"/>
                </a:cubicBezTo>
                <a:lnTo>
                  <a:pt x="14873" y="283"/>
                </a:lnTo>
                <a:cubicBezTo>
                  <a:pt x="14884" y="443"/>
                  <a:pt x="14904" y="1320"/>
                  <a:pt x="14917" y="2232"/>
                </a:cubicBezTo>
                <a:cubicBezTo>
                  <a:pt x="14929" y="3144"/>
                  <a:pt x="14948" y="4032"/>
                  <a:pt x="14958" y="4204"/>
                </a:cubicBezTo>
                <a:cubicBezTo>
                  <a:pt x="14983" y="4625"/>
                  <a:pt x="15025" y="5718"/>
                  <a:pt x="15027" y="5996"/>
                </a:cubicBezTo>
                <a:cubicBezTo>
                  <a:pt x="15028" y="6119"/>
                  <a:pt x="15054" y="6966"/>
                  <a:pt x="15086" y="7878"/>
                </a:cubicBezTo>
                <a:cubicBezTo>
                  <a:pt x="15117" y="8789"/>
                  <a:pt x="15148" y="9709"/>
                  <a:pt x="15155" y="9920"/>
                </a:cubicBezTo>
                <a:cubicBezTo>
                  <a:pt x="15169" y="10373"/>
                  <a:pt x="15138" y="10427"/>
                  <a:pt x="14811" y="10516"/>
                </a:cubicBezTo>
                <a:cubicBezTo>
                  <a:pt x="14677" y="10552"/>
                  <a:pt x="14560" y="10638"/>
                  <a:pt x="14524" y="10727"/>
                </a:cubicBezTo>
                <a:cubicBezTo>
                  <a:pt x="14492" y="10811"/>
                  <a:pt x="14373" y="11291"/>
                  <a:pt x="14261" y="11793"/>
                </a:cubicBezTo>
                <a:lnTo>
                  <a:pt x="14057" y="12705"/>
                </a:lnTo>
                <a:lnTo>
                  <a:pt x="14238" y="15869"/>
                </a:lnTo>
                <a:cubicBezTo>
                  <a:pt x="14508" y="20609"/>
                  <a:pt x="14522" y="20807"/>
                  <a:pt x="14602" y="20937"/>
                </a:cubicBezTo>
                <a:cubicBezTo>
                  <a:pt x="14697" y="21092"/>
                  <a:pt x="14730" y="21088"/>
                  <a:pt x="15747" y="20783"/>
                </a:cubicBezTo>
                <a:cubicBezTo>
                  <a:pt x="17149" y="20362"/>
                  <a:pt x="17235" y="20341"/>
                  <a:pt x="18062" y="20239"/>
                </a:cubicBezTo>
                <a:cubicBezTo>
                  <a:pt x="18492" y="20186"/>
                  <a:pt x="18869" y="20125"/>
                  <a:pt x="18899" y="20102"/>
                </a:cubicBezTo>
                <a:cubicBezTo>
                  <a:pt x="18979" y="20042"/>
                  <a:pt x="19104" y="20325"/>
                  <a:pt x="19104" y="20565"/>
                </a:cubicBezTo>
                <a:cubicBezTo>
                  <a:pt x="19104" y="20839"/>
                  <a:pt x="19206" y="21049"/>
                  <a:pt x="19338" y="21049"/>
                </a:cubicBezTo>
                <a:cubicBezTo>
                  <a:pt x="19620" y="21049"/>
                  <a:pt x="21493" y="20404"/>
                  <a:pt x="21545" y="20289"/>
                </a:cubicBezTo>
                <a:cubicBezTo>
                  <a:pt x="21576" y="20220"/>
                  <a:pt x="21599" y="20030"/>
                  <a:pt x="21596" y="19867"/>
                </a:cubicBezTo>
                <a:cubicBezTo>
                  <a:pt x="21580" y="19025"/>
                  <a:pt x="21137" y="12023"/>
                  <a:pt x="21089" y="11859"/>
                </a:cubicBezTo>
                <a:cubicBezTo>
                  <a:pt x="21059" y="11755"/>
                  <a:pt x="20902" y="11358"/>
                  <a:pt x="20741" y="10975"/>
                </a:cubicBezTo>
                <a:lnTo>
                  <a:pt x="20446" y="10278"/>
                </a:lnTo>
                <a:lnTo>
                  <a:pt x="20206" y="10265"/>
                </a:lnTo>
                <a:lnTo>
                  <a:pt x="19966" y="10252"/>
                </a:lnTo>
                <a:lnTo>
                  <a:pt x="19961" y="9803"/>
                </a:lnTo>
                <a:cubicBezTo>
                  <a:pt x="19959" y="9557"/>
                  <a:pt x="19981" y="8711"/>
                  <a:pt x="20011" y="7923"/>
                </a:cubicBezTo>
                <a:cubicBezTo>
                  <a:pt x="20041" y="7134"/>
                  <a:pt x="20062" y="6345"/>
                  <a:pt x="20058" y="6171"/>
                </a:cubicBezTo>
                <a:cubicBezTo>
                  <a:pt x="20054" y="5996"/>
                  <a:pt x="20063" y="5809"/>
                  <a:pt x="20077" y="5757"/>
                </a:cubicBezTo>
                <a:cubicBezTo>
                  <a:pt x="20092" y="5704"/>
                  <a:pt x="20115" y="5283"/>
                  <a:pt x="20129" y="4821"/>
                </a:cubicBezTo>
                <a:cubicBezTo>
                  <a:pt x="20143" y="4358"/>
                  <a:pt x="20160" y="3818"/>
                  <a:pt x="20166" y="3621"/>
                </a:cubicBezTo>
                <a:cubicBezTo>
                  <a:pt x="20172" y="3424"/>
                  <a:pt x="20187" y="2567"/>
                  <a:pt x="20199" y="1716"/>
                </a:cubicBezTo>
                <a:cubicBezTo>
                  <a:pt x="20211" y="865"/>
                  <a:pt x="20233" y="129"/>
                  <a:pt x="20247" y="80"/>
                </a:cubicBezTo>
                <a:cubicBezTo>
                  <a:pt x="20248" y="74"/>
                  <a:pt x="20236" y="68"/>
                  <a:pt x="20213" y="63"/>
                </a:cubicBezTo>
                <a:cubicBezTo>
                  <a:pt x="20185" y="84"/>
                  <a:pt x="20175" y="113"/>
                  <a:pt x="20170" y="149"/>
                </a:cubicBezTo>
                <a:cubicBezTo>
                  <a:pt x="20148" y="321"/>
                  <a:pt x="20133" y="1479"/>
                  <a:pt x="20152" y="1694"/>
                </a:cubicBezTo>
                <a:cubicBezTo>
                  <a:pt x="20158" y="1768"/>
                  <a:pt x="20151" y="2091"/>
                  <a:pt x="20135" y="2411"/>
                </a:cubicBezTo>
                <a:cubicBezTo>
                  <a:pt x="20120" y="2731"/>
                  <a:pt x="20099" y="3357"/>
                  <a:pt x="20090" y="3800"/>
                </a:cubicBezTo>
                <a:cubicBezTo>
                  <a:pt x="20003" y="7771"/>
                  <a:pt x="19929" y="10141"/>
                  <a:pt x="19887" y="10293"/>
                </a:cubicBezTo>
                <a:cubicBezTo>
                  <a:pt x="19803" y="10597"/>
                  <a:pt x="19755" y="10091"/>
                  <a:pt x="19727" y="8595"/>
                </a:cubicBezTo>
                <a:cubicBezTo>
                  <a:pt x="19710" y="7684"/>
                  <a:pt x="19647" y="5265"/>
                  <a:pt x="19605" y="3980"/>
                </a:cubicBezTo>
                <a:cubicBezTo>
                  <a:pt x="19594" y="3635"/>
                  <a:pt x="19576" y="2667"/>
                  <a:pt x="19564" y="1829"/>
                </a:cubicBezTo>
                <a:cubicBezTo>
                  <a:pt x="19553" y="992"/>
                  <a:pt x="19533" y="235"/>
                  <a:pt x="19521" y="149"/>
                </a:cubicBezTo>
                <a:cubicBezTo>
                  <a:pt x="19518" y="127"/>
                  <a:pt x="19494" y="109"/>
                  <a:pt x="19445" y="93"/>
                </a:cubicBezTo>
                <a:cubicBezTo>
                  <a:pt x="19458" y="172"/>
                  <a:pt x="19477" y="842"/>
                  <a:pt x="19489" y="1624"/>
                </a:cubicBezTo>
                <a:cubicBezTo>
                  <a:pt x="19500" y="2426"/>
                  <a:pt x="19516" y="3265"/>
                  <a:pt x="19524" y="3487"/>
                </a:cubicBezTo>
                <a:cubicBezTo>
                  <a:pt x="19533" y="3709"/>
                  <a:pt x="19550" y="4288"/>
                  <a:pt x="19563" y="4774"/>
                </a:cubicBezTo>
                <a:cubicBezTo>
                  <a:pt x="19576" y="5260"/>
                  <a:pt x="19604" y="5729"/>
                  <a:pt x="19624" y="5815"/>
                </a:cubicBezTo>
                <a:cubicBezTo>
                  <a:pt x="19645" y="5901"/>
                  <a:pt x="19652" y="5995"/>
                  <a:pt x="19639" y="6023"/>
                </a:cubicBezTo>
                <a:cubicBezTo>
                  <a:pt x="19627" y="6051"/>
                  <a:pt x="19649" y="7002"/>
                  <a:pt x="19688" y="8136"/>
                </a:cubicBezTo>
                <a:cubicBezTo>
                  <a:pt x="19767" y="10416"/>
                  <a:pt x="19763" y="10476"/>
                  <a:pt x="19530" y="10477"/>
                </a:cubicBezTo>
                <a:cubicBezTo>
                  <a:pt x="19327" y="10477"/>
                  <a:pt x="19110" y="10648"/>
                  <a:pt x="19085" y="10826"/>
                </a:cubicBezTo>
                <a:cubicBezTo>
                  <a:pt x="19072" y="10917"/>
                  <a:pt x="19029" y="11056"/>
                  <a:pt x="18990" y="11135"/>
                </a:cubicBezTo>
                <a:cubicBezTo>
                  <a:pt x="18922" y="11272"/>
                  <a:pt x="18903" y="11236"/>
                  <a:pt x="18651" y="10520"/>
                </a:cubicBezTo>
                <a:lnTo>
                  <a:pt x="18384" y="9759"/>
                </a:lnTo>
                <a:lnTo>
                  <a:pt x="18141" y="9759"/>
                </a:lnTo>
                <a:cubicBezTo>
                  <a:pt x="17958" y="9759"/>
                  <a:pt x="17894" y="9725"/>
                  <a:pt x="17875" y="9618"/>
                </a:cubicBezTo>
                <a:cubicBezTo>
                  <a:pt x="17862" y="9540"/>
                  <a:pt x="17883" y="8531"/>
                  <a:pt x="17922" y="7375"/>
                </a:cubicBezTo>
                <a:cubicBezTo>
                  <a:pt x="17961" y="6218"/>
                  <a:pt x="17982" y="5248"/>
                  <a:pt x="17969" y="5219"/>
                </a:cubicBezTo>
                <a:cubicBezTo>
                  <a:pt x="17955" y="5189"/>
                  <a:pt x="17962" y="5095"/>
                  <a:pt x="17982" y="5010"/>
                </a:cubicBezTo>
                <a:cubicBezTo>
                  <a:pt x="18003" y="4925"/>
                  <a:pt x="18029" y="4498"/>
                  <a:pt x="18041" y="4060"/>
                </a:cubicBezTo>
                <a:cubicBezTo>
                  <a:pt x="18053" y="3622"/>
                  <a:pt x="18070" y="2981"/>
                  <a:pt x="18081" y="2636"/>
                </a:cubicBezTo>
                <a:cubicBezTo>
                  <a:pt x="18091" y="2291"/>
                  <a:pt x="18109" y="1554"/>
                  <a:pt x="18122" y="1000"/>
                </a:cubicBezTo>
                <a:lnTo>
                  <a:pt x="18143" y="31"/>
                </a:lnTo>
                <a:lnTo>
                  <a:pt x="18064" y="31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2" grpId="1"/>
      <p:bldP build="whole" bldLvl="1" animBg="1" rev="0" advAuto="0" spid="423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625-6253164_man-asking-question-icon-hd-png-download.png" descr="625-6253164_man-asking-question-icon-hd-png-download.png"/>
          <p:cNvPicPr>
            <a:picLocks noChangeAspect="1"/>
          </p:cNvPicPr>
          <p:nvPr/>
        </p:nvPicPr>
        <p:blipFill>
          <a:blip r:embed="rId2">
            <a:extLst/>
          </a:blip>
          <a:srcRect l="31125" t="5872" r="31114" b="5739"/>
          <a:stretch>
            <a:fillRect/>
          </a:stretch>
        </p:blipFill>
        <p:spPr>
          <a:xfrm>
            <a:off x="1360457" y="2946835"/>
            <a:ext cx="3792249" cy="8348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1" h="21397" fill="norm" stroke="1" extrusionOk="0">
                <a:moveTo>
                  <a:pt x="16841" y="1"/>
                </a:moveTo>
                <a:cubicBezTo>
                  <a:pt x="15032" y="-29"/>
                  <a:pt x="13198" y="448"/>
                  <a:pt x="12393" y="1535"/>
                </a:cubicBezTo>
                <a:cubicBezTo>
                  <a:pt x="11969" y="2109"/>
                  <a:pt x="12052" y="2797"/>
                  <a:pt x="12615" y="3359"/>
                </a:cubicBezTo>
                <a:cubicBezTo>
                  <a:pt x="13229" y="3971"/>
                  <a:pt x="13227" y="4045"/>
                  <a:pt x="12609" y="4403"/>
                </a:cubicBezTo>
                <a:cubicBezTo>
                  <a:pt x="12337" y="4560"/>
                  <a:pt x="12114" y="4726"/>
                  <a:pt x="12111" y="4773"/>
                </a:cubicBezTo>
                <a:cubicBezTo>
                  <a:pt x="12097" y="4984"/>
                  <a:pt x="12632" y="4828"/>
                  <a:pt x="12988" y="4517"/>
                </a:cubicBezTo>
                <a:cubicBezTo>
                  <a:pt x="13203" y="4328"/>
                  <a:pt x="13431" y="4174"/>
                  <a:pt x="13493" y="4174"/>
                </a:cubicBezTo>
                <a:cubicBezTo>
                  <a:pt x="13554" y="4174"/>
                  <a:pt x="14064" y="4283"/>
                  <a:pt x="14628" y="4416"/>
                </a:cubicBezTo>
                <a:cubicBezTo>
                  <a:pt x="15996" y="4739"/>
                  <a:pt x="18200" y="4681"/>
                  <a:pt x="19405" y="4293"/>
                </a:cubicBezTo>
                <a:cubicBezTo>
                  <a:pt x="20414" y="3968"/>
                  <a:pt x="21437" y="3026"/>
                  <a:pt x="21441" y="2417"/>
                </a:cubicBezTo>
                <a:cubicBezTo>
                  <a:pt x="21449" y="919"/>
                  <a:pt x="19166" y="41"/>
                  <a:pt x="16841" y="1"/>
                </a:cubicBezTo>
                <a:close/>
                <a:moveTo>
                  <a:pt x="16708" y="209"/>
                </a:moveTo>
                <a:cubicBezTo>
                  <a:pt x="17160" y="210"/>
                  <a:pt x="17661" y="268"/>
                  <a:pt x="18243" y="385"/>
                </a:cubicBezTo>
                <a:cubicBezTo>
                  <a:pt x="20193" y="775"/>
                  <a:pt x="21267" y="1805"/>
                  <a:pt x="20828" y="2864"/>
                </a:cubicBezTo>
                <a:cubicBezTo>
                  <a:pt x="20599" y="3416"/>
                  <a:pt x="18901" y="4248"/>
                  <a:pt x="17693" y="4400"/>
                </a:cubicBezTo>
                <a:cubicBezTo>
                  <a:pt x="17189" y="4463"/>
                  <a:pt x="16717" y="4510"/>
                  <a:pt x="16648" y="4505"/>
                </a:cubicBezTo>
                <a:cubicBezTo>
                  <a:pt x="15212" y="4401"/>
                  <a:pt x="13552" y="3804"/>
                  <a:pt x="12959" y="3178"/>
                </a:cubicBezTo>
                <a:cubicBezTo>
                  <a:pt x="11832" y="1990"/>
                  <a:pt x="13552" y="457"/>
                  <a:pt x="16271" y="226"/>
                </a:cubicBezTo>
                <a:cubicBezTo>
                  <a:pt x="16412" y="214"/>
                  <a:pt x="16558" y="208"/>
                  <a:pt x="16708" y="209"/>
                </a:cubicBezTo>
                <a:close/>
                <a:moveTo>
                  <a:pt x="16637" y="784"/>
                </a:moveTo>
                <a:cubicBezTo>
                  <a:pt x="15978" y="788"/>
                  <a:pt x="15384" y="897"/>
                  <a:pt x="15384" y="1048"/>
                </a:cubicBezTo>
                <a:cubicBezTo>
                  <a:pt x="15384" y="1163"/>
                  <a:pt x="15567" y="1189"/>
                  <a:pt x="16019" y="1138"/>
                </a:cubicBezTo>
                <a:cubicBezTo>
                  <a:pt x="16698" y="1060"/>
                  <a:pt x="17404" y="1244"/>
                  <a:pt x="17404" y="1499"/>
                </a:cubicBezTo>
                <a:cubicBezTo>
                  <a:pt x="17404" y="1582"/>
                  <a:pt x="17120" y="1840"/>
                  <a:pt x="16773" y="2071"/>
                </a:cubicBezTo>
                <a:cubicBezTo>
                  <a:pt x="16426" y="2303"/>
                  <a:pt x="16143" y="2614"/>
                  <a:pt x="16143" y="2762"/>
                </a:cubicBezTo>
                <a:cubicBezTo>
                  <a:pt x="16143" y="2925"/>
                  <a:pt x="16292" y="3033"/>
                  <a:pt x="16522" y="3033"/>
                </a:cubicBezTo>
                <a:cubicBezTo>
                  <a:pt x="16730" y="3033"/>
                  <a:pt x="16899" y="2936"/>
                  <a:pt x="16899" y="2819"/>
                </a:cubicBezTo>
                <a:cubicBezTo>
                  <a:pt x="16899" y="2702"/>
                  <a:pt x="17125" y="2477"/>
                  <a:pt x="17399" y="2319"/>
                </a:cubicBezTo>
                <a:cubicBezTo>
                  <a:pt x="18585" y="1637"/>
                  <a:pt x="18538" y="958"/>
                  <a:pt x="17296" y="817"/>
                </a:cubicBezTo>
                <a:cubicBezTo>
                  <a:pt x="17081" y="793"/>
                  <a:pt x="16856" y="782"/>
                  <a:pt x="16637" y="784"/>
                </a:cubicBezTo>
                <a:close/>
                <a:moveTo>
                  <a:pt x="5976" y="2691"/>
                </a:moveTo>
                <a:cubicBezTo>
                  <a:pt x="4919" y="2688"/>
                  <a:pt x="3425" y="2935"/>
                  <a:pt x="2677" y="3236"/>
                </a:cubicBezTo>
                <a:cubicBezTo>
                  <a:pt x="1400" y="3749"/>
                  <a:pt x="925" y="4852"/>
                  <a:pt x="1643" y="5629"/>
                </a:cubicBezTo>
                <a:cubicBezTo>
                  <a:pt x="2165" y="6194"/>
                  <a:pt x="2700" y="6449"/>
                  <a:pt x="3902" y="6702"/>
                </a:cubicBezTo>
                <a:cubicBezTo>
                  <a:pt x="4458" y="6819"/>
                  <a:pt x="5240" y="6901"/>
                  <a:pt x="5639" y="6886"/>
                </a:cubicBezTo>
                <a:cubicBezTo>
                  <a:pt x="6293" y="6860"/>
                  <a:pt x="6408" y="6787"/>
                  <a:pt x="6840" y="6149"/>
                </a:cubicBezTo>
                <a:cubicBezTo>
                  <a:pt x="7395" y="5328"/>
                  <a:pt x="8257" y="4973"/>
                  <a:pt x="9685" y="4973"/>
                </a:cubicBezTo>
                <a:cubicBezTo>
                  <a:pt x="10461" y="4973"/>
                  <a:pt x="10590" y="4936"/>
                  <a:pt x="10580" y="4716"/>
                </a:cubicBezTo>
                <a:cubicBezTo>
                  <a:pt x="10564" y="4341"/>
                  <a:pt x="9952" y="3624"/>
                  <a:pt x="9416" y="3351"/>
                </a:cubicBezTo>
                <a:cubicBezTo>
                  <a:pt x="8751" y="3013"/>
                  <a:pt x="7091" y="2694"/>
                  <a:pt x="5976" y="2691"/>
                </a:cubicBezTo>
                <a:close/>
                <a:moveTo>
                  <a:pt x="16381" y="3374"/>
                </a:moveTo>
                <a:cubicBezTo>
                  <a:pt x="15828" y="3374"/>
                  <a:pt x="15684" y="3778"/>
                  <a:pt x="16206" y="3866"/>
                </a:cubicBezTo>
                <a:cubicBezTo>
                  <a:pt x="16625" y="3936"/>
                  <a:pt x="17260" y="3658"/>
                  <a:pt x="17043" y="3499"/>
                </a:cubicBezTo>
                <a:cubicBezTo>
                  <a:pt x="16949" y="3431"/>
                  <a:pt x="16650" y="3374"/>
                  <a:pt x="16381" y="3374"/>
                </a:cubicBezTo>
                <a:close/>
                <a:moveTo>
                  <a:pt x="9806" y="5454"/>
                </a:moveTo>
                <a:cubicBezTo>
                  <a:pt x="9487" y="5450"/>
                  <a:pt x="9152" y="5481"/>
                  <a:pt x="8868" y="5554"/>
                </a:cubicBezTo>
                <a:cubicBezTo>
                  <a:pt x="8399" y="5675"/>
                  <a:pt x="8098" y="5940"/>
                  <a:pt x="7647" y="6627"/>
                </a:cubicBezTo>
                <a:cubicBezTo>
                  <a:pt x="7319" y="7129"/>
                  <a:pt x="6854" y="7624"/>
                  <a:pt x="6613" y="7730"/>
                </a:cubicBezTo>
                <a:cubicBezTo>
                  <a:pt x="6363" y="7839"/>
                  <a:pt x="5035" y="8024"/>
                  <a:pt x="3523" y="8160"/>
                </a:cubicBezTo>
                <a:cubicBezTo>
                  <a:pt x="1561" y="8337"/>
                  <a:pt x="760" y="8462"/>
                  <a:pt x="433" y="8640"/>
                </a:cubicBezTo>
                <a:cubicBezTo>
                  <a:pt x="-57" y="8908"/>
                  <a:pt x="-151" y="9550"/>
                  <a:pt x="252" y="9890"/>
                </a:cubicBezTo>
                <a:cubicBezTo>
                  <a:pt x="395" y="10012"/>
                  <a:pt x="594" y="10110"/>
                  <a:pt x="694" y="10109"/>
                </a:cubicBezTo>
                <a:cubicBezTo>
                  <a:pt x="1308" y="10100"/>
                  <a:pt x="8675" y="9196"/>
                  <a:pt x="8875" y="9106"/>
                </a:cubicBezTo>
                <a:cubicBezTo>
                  <a:pt x="9268" y="8928"/>
                  <a:pt x="11095" y="5963"/>
                  <a:pt x="10946" y="5744"/>
                </a:cubicBezTo>
                <a:cubicBezTo>
                  <a:pt x="10827" y="5569"/>
                  <a:pt x="10339" y="5462"/>
                  <a:pt x="9806" y="5454"/>
                </a:cubicBezTo>
                <a:close/>
                <a:moveTo>
                  <a:pt x="11276" y="7857"/>
                </a:moveTo>
                <a:cubicBezTo>
                  <a:pt x="11113" y="7881"/>
                  <a:pt x="10807" y="8172"/>
                  <a:pt x="10596" y="8502"/>
                </a:cubicBezTo>
                <a:cubicBezTo>
                  <a:pt x="9987" y="9453"/>
                  <a:pt x="9309" y="9650"/>
                  <a:pt x="4838" y="10170"/>
                </a:cubicBezTo>
                <a:lnTo>
                  <a:pt x="1001" y="10617"/>
                </a:lnTo>
                <a:lnTo>
                  <a:pt x="1001" y="15736"/>
                </a:lnTo>
                <a:lnTo>
                  <a:pt x="1001" y="20855"/>
                </a:lnTo>
                <a:lnTo>
                  <a:pt x="1620" y="21135"/>
                </a:lnTo>
                <a:cubicBezTo>
                  <a:pt x="2584" y="21571"/>
                  <a:pt x="4573" y="21439"/>
                  <a:pt x="4946" y="20913"/>
                </a:cubicBezTo>
                <a:cubicBezTo>
                  <a:pt x="5039" y="20782"/>
                  <a:pt x="5128" y="19415"/>
                  <a:pt x="5141" y="17876"/>
                </a:cubicBezTo>
                <a:lnTo>
                  <a:pt x="5166" y="15079"/>
                </a:lnTo>
                <a:lnTo>
                  <a:pt x="5794" y="15079"/>
                </a:lnTo>
                <a:lnTo>
                  <a:pt x="6427" y="15079"/>
                </a:lnTo>
                <a:lnTo>
                  <a:pt x="6557" y="17933"/>
                </a:lnTo>
                <a:cubicBezTo>
                  <a:pt x="6628" y="19503"/>
                  <a:pt x="6777" y="20871"/>
                  <a:pt x="6887" y="20972"/>
                </a:cubicBezTo>
                <a:cubicBezTo>
                  <a:pt x="7406" y="21452"/>
                  <a:pt x="9317" y="21545"/>
                  <a:pt x="10223" y="21135"/>
                </a:cubicBezTo>
                <a:lnTo>
                  <a:pt x="10843" y="20855"/>
                </a:lnTo>
                <a:lnTo>
                  <a:pt x="10843" y="17605"/>
                </a:lnTo>
                <a:lnTo>
                  <a:pt x="10843" y="14355"/>
                </a:lnTo>
                <a:lnTo>
                  <a:pt x="11767" y="14146"/>
                </a:lnTo>
                <a:cubicBezTo>
                  <a:pt x="12523" y="13975"/>
                  <a:pt x="13003" y="13688"/>
                  <a:pt x="14408" y="12566"/>
                </a:cubicBezTo>
                <a:cubicBezTo>
                  <a:pt x="15353" y="11813"/>
                  <a:pt x="16132" y="11086"/>
                  <a:pt x="16136" y="10952"/>
                </a:cubicBezTo>
                <a:cubicBezTo>
                  <a:pt x="16149" y="10564"/>
                  <a:pt x="11779" y="7781"/>
                  <a:pt x="11276" y="7857"/>
                </a:cubicBezTo>
                <a:close/>
                <a:moveTo>
                  <a:pt x="11150" y="9940"/>
                </a:moveTo>
                <a:cubicBezTo>
                  <a:pt x="11562" y="9977"/>
                  <a:pt x="12860" y="10844"/>
                  <a:pt x="12860" y="11109"/>
                </a:cubicBezTo>
                <a:cubicBezTo>
                  <a:pt x="12860" y="11227"/>
                  <a:pt x="12524" y="11565"/>
                  <a:pt x="12111" y="11860"/>
                </a:cubicBezTo>
                <a:cubicBezTo>
                  <a:pt x="11319" y="12424"/>
                  <a:pt x="11279" y="12440"/>
                  <a:pt x="11011" y="12319"/>
                </a:cubicBezTo>
                <a:cubicBezTo>
                  <a:pt x="10750" y="12201"/>
                  <a:pt x="10814" y="10019"/>
                  <a:pt x="11081" y="9944"/>
                </a:cubicBezTo>
                <a:cubicBezTo>
                  <a:pt x="11100" y="9939"/>
                  <a:pt x="11123" y="9938"/>
                  <a:pt x="11150" y="994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9" name="1000_F_200317331_iN1pzJHkzV8tdv9EA2V30i6csUpxIcNq.jpeg" descr="1000_F_200317331_iN1pzJHkzV8tdv9EA2V30i6csUpxIcNq.jpeg"/>
          <p:cNvPicPr>
            <a:picLocks noChangeAspect="1"/>
          </p:cNvPicPr>
          <p:nvPr/>
        </p:nvPicPr>
        <p:blipFill>
          <a:blip r:embed="rId3">
            <a:extLst/>
          </a:blip>
          <a:srcRect l="15931" t="15918" r="16368" b="16054"/>
          <a:stretch>
            <a:fillRect/>
          </a:stretch>
        </p:blipFill>
        <p:spPr>
          <a:xfrm>
            <a:off x="4931054" y="5068453"/>
            <a:ext cx="4085549" cy="4105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72" h="21599" fill="norm" stroke="1" extrusionOk="0">
                <a:moveTo>
                  <a:pt x="6434" y="0"/>
                </a:moveTo>
                <a:cubicBezTo>
                  <a:pt x="3485" y="0"/>
                  <a:pt x="888" y="2115"/>
                  <a:pt x="166" y="5103"/>
                </a:cubicBezTo>
                <a:cubicBezTo>
                  <a:pt x="56" y="5562"/>
                  <a:pt x="0" y="6208"/>
                  <a:pt x="0" y="6851"/>
                </a:cubicBezTo>
                <a:cubicBezTo>
                  <a:pt x="0" y="7494"/>
                  <a:pt x="56" y="8133"/>
                  <a:pt x="166" y="8580"/>
                </a:cubicBezTo>
                <a:cubicBezTo>
                  <a:pt x="793" y="11118"/>
                  <a:pt x="2746" y="13069"/>
                  <a:pt x="5179" y="13585"/>
                </a:cubicBezTo>
                <a:cubicBezTo>
                  <a:pt x="7778" y="14135"/>
                  <a:pt x="10665" y="12804"/>
                  <a:pt x="11993" y="10444"/>
                </a:cubicBezTo>
                <a:cubicBezTo>
                  <a:pt x="14605" y="5802"/>
                  <a:pt x="11518" y="0"/>
                  <a:pt x="6434" y="0"/>
                </a:cubicBezTo>
                <a:close/>
                <a:moveTo>
                  <a:pt x="6418" y="480"/>
                </a:moveTo>
                <a:cubicBezTo>
                  <a:pt x="8160" y="483"/>
                  <a:pt x="9428" y="1036"/>
                  <a:pt x="10663" y="2332"/>
                </a:cubicBezTo>
                <a:cubicBezTo>
                  <a:pt x="13154" y="4948"/>
                  <a:pt x="13154" y="8780"/>
                  <a:pt x="10663" y="11361"/>
                </a:cubicBezTo>
                <a:cubicBezTo>
                  <a:pt x="9791" y="12265"/>
                  <a:pt x="9005" y="12748"/>
                  <a:pt x="7920" y="13042"/>
                </a:cubicBezTo>
                <a:cubicBezTo>
                  <a:pt x="7080" y="13270"/>
                  <a:pt x="5723" y="13267"/>
                  <a:pt x="4908" y="13036"/>
                </a:cubicBezTo>
                <a:cubicBezTo>
                  <a:pt x="3509" y="12639"/>
                  <a:pt x="1945" y="11388"/>
                  <a:pt x="1227" y="10094"/>
                </a:cubicBezTo>
                <a:cubicBezTo>
                  <a:pt x="-1121" y="5860"/>
                  <a:pt x="1788" y="473"/>
                  <a:pt x="6418" y="480"/>
                </a:cubicBezTo>
                <a:close/>
                <a:moveTo>
                  <a:pt x="4391" y="2053"/>
                </a:moveTo>
                <a:cubicBezTo>
                  <a:pt x="3950" y="2005"/>
                  <a:pt x="2717" y="2934"/>
                  <a:pt x="2120" y="3884"/>
                </a:cubicBezTo>
                <a:cubicBezTo>
                  <a:pt x="1694" y="4560"/>
                  <a:pt x="1247" y="5804"/>
                  <a:pt x="1247" y="6308"/>
                </a:cubicBezTo>
                <a:cubicBezTo>
                  <a:pt x="1247" y="6526"/>
                  <a:pt x="1308" y="6613"/>
                  <a:pt x="1463" y="6613"/>
                </a:cubicBezTo>
                <a:cubicBezTo>
                  <a:pt x="1628" y="6613"/>
                  <a:pt x="1693" y="6494"/>
                  <a:pt x="1750" y="6099"/>
                </a:cubicBezTo>
                <a:cubicBezTo>
                  <a:pt x="1923" y="4880"/>
                  <a:pt x="2972" y="3347"/>
                  <a:pt x="4043" y="2748"/>
                </a:cubicBezTo>
                <a:cubicBezTo>
                  <a:pt x="4350" y="2576"/>
                  <a:pt x="4552" y="2380"/>
                  <a:pt x="4552" y="2253"/>
                </a:cubicBezTo>
                <a:cubicBezTo>
                  <a:pt x="4552" y="2126"/>
                  <a:pt x="4493" y="2063"/>
                  <a:pt x="4391" y="2053"/>
                </a:cubicBezTo>
                <a:close/>
                <a:moveTo>
                  <a:pt x="6491" y="3069"/>
                </a:moveTo>
                <a:cubicBezTo>
                  <a:pt x="5676" y="3074"/>
                  <a:pt x="5419" y="3127"/>
                  <a:pt x="4876" y="3403"/>
                </a:cubicBezTo>
                <a:cubicBezTo>
                  <a:pt x="4164" y="3766"/>
                  <a:pt x="3556" y="4403"/>
                  <a:pt x="3168" y="5193"/>
                </a:cubicBezTo>
                <a:cubicBezTo>
                  <a:pt x="2983" y="5571"/>
                  <a:pt x="2902" y="5987"/>
                  <a:pt x="2866" y="6746"/>
                </a:cubicBezTo>
                <a:cubicBezTo>
                  <a:pt x="2821" y="7677"/>
                  <a:pt x="2847" y="7857"/>
                  <a:pt x="3123" y="8505"/>
                </a:cubicBezTo>
                <a:cubicBezTo>
                  <a:pt x="3512" y="9420"/>
                  <a:pt x="4213" y="10147"/>
                  <a:pt x="5074" y="10530"/>
                </a:cubicBezTo>
                <a:cubicBezTo>
                  <a:pt x="5647" y="10785"/>
                  <a:pt x="5887" y="10824"/>
                  <a:pt x="6661" y="10787"/>
                </a:cubicBezTo>
                <a:cubicBezTo>
                  <a:pt x="8479" y="10700"/>
                  <a:pt x="9782" y="9524"/>
                  <a:pt x="10138" y="7653"/>
                </a:cubicBezTo>
                <a:cubicBezTo>
                  <a:pt x="10462" y="5951"/>
                  <a:pt x="9619" y="4181"/>
                  <a:pt x="8110" y="3399"/>
                </a:cubicBezTo>
                <a:cubicBezTo>
                  <a:pt x="7549" y="3108"/>
                  <a:pt x="7328" y="3065"/>
                  <a:pt x="6491" y="3069"/>
                </a:cubicBezTo>
                <a:close/>
                <a:moveTo>
                  <a:pt x="6568" y="3591"/>
                </a:moveTo>
                <a:cubicBezTo>
                  <a:pt x="7400" y="3612"/>
                  <a:pt x="8235" y="3997"/>
                  <a:pt x="8878" y="4767"/>
                </a:cubicBezTo>
                <a:cubicBezTo>
                  <a:pt x="9468" y="5474"/>
                  <a:pt x="9730" y="6309"/>
                  <a:pt x="9652" y="7225"/>
                </a:cubicBezTo>
                <a:cubicBezTo>
                  <a:pt x="9593" y="7912"/>
                  <a:pt x="9163" y="8956"/>
                  <a:pt x="8941" y="8956"/>
                </a:cubicBezTo>
                <a:cubicBezTo>
                  <a:pt x="8881" y="8956"/>
                  <a:pt x="8796" y="8731"/>
                  <a:pt x="8751" y="8454"/>
                </a:cubicBezTo>
                <a:cubicBezTo>
                  <a:pt x="8636" y="7745"/>
                  <a:pt x="8364" y="7247"/>
                  <a:pt x="7975" y="7035"/>
                </a:cubicBezTo>
                <a:cubicBezTo>
                  <a:pt x="7404" y="6723"/>
                  <a:pt x="7258" y="6798"/>
                  <a:pt x="6925" y="7577"/>
                </a:cubicBezTo>
                <a:cubicBezTo>
                  <a:pt x="6756" y="7972"/>
                  <a:pt x="6561" y="8296"/>
                  <a:pt x="6493" y="8296"/>
                </a:cubicBezTo>
                <a:cubicBezTo>
                  <a:pt x="6425" y="8296"/>
                  <a:pt x="6237" y="7970"/>
                  <a:pt x="6074" y="7573"/>
                </a:cubicBezTo>
                <a:cubicBezTo>
                  <a:pt x="5749" y="6783"/>
                  <a:pt x="5576" y="6698"/>
                  <a:pt x="5013" y="7049"/>
                </a:cubicBezTo>
                <a:cubicBezTo>
                  <a:pt x="4567" y="7327"/>
                  <a:pt x="4324" y="7822"/>
                  <a:pt x="4324" y="8457"/>
                </a:cubicBezTo>
                <a:cubicBezTo>
                  <a:pt x="4324" y="8757"/>
                  <a:pt x="4277" y="9034"/>
                  <a:pt x="4217" y="9072"/>
                </a:cubicBezTo>
                <a:cubicBezTo>
                  <a:pt x="4043" y="9186"/>
                  <a:pt x="3546" y="8302"/>
                  <a:pt x="3402" y="7625"/>
                </a:cubicBezTo>
                <a:cubicBezTo>
                  <a:pt x="3225" y="6791"/>
                  <a:pt x="3345" y="6059"/>
                  <a:pt x="3788" y="5281"/>
                </a:cubicBezTo>
                <a:cubicBezTo>
                  <a:pt x="4436" y="4142"/>
                  <a:pt x="5500" y="3565"/>
                  <a:pt x="6568" y="3591"/>
                </a:cubicBezTo>
                <a:close/>
                <a:moveTo>
                  <a:pt x="6491" y="4567"/>
                </a:moveTo>
                <a:cubicBezTo>
                  <a:pt x="6269" y="4567"/>
                  <a:pt x="6034" y="4675"/>
                  <a:pt x="5858" y="4861"/>
                </a:cubicBezTo>
                <a:cubicBezTo>
                  <a:pt x="5682" y="5047"/>
                  <a:pt x="5579" y="5295"/>
                  <a:pt x="5579" y="5529"/>
                </a:cubicBezTo>
                <a:cubicBezTo>
                  <a:pt x="5579" y="5763"/>
                  <a:pt x="5682" y="6011"/>
                  <a:pt x="5858" y="6197"/>
                </a:cubicBezTo>
                <a:cubicBezTo>
                  <a:pt x="6034" y="6383"/>
                  <a:pt x="6269" y="6492"/>
                  <a:pt x="6491" y="6492"/>
                </a:cubicBezTo>
                <a:cubicBezTo>
                  <a:pt x="6713" y="6492"/>
                  <a:pt x="6946" y="6383"/>
                  <a:pt x="7122" y="6197"/>
                </a:cubicBezTo>
                <a:cubicBezTo>
                  <a:pt x="7299" y="6011"/>
                  <a:pt x="7403" y="5763"/>
                  <a:pt x="7403" y="5529"/>
                </a:cubicBezTo>
                <a:cubicBezTo>
                  <a:pt x="7403" y="5295"/>
                  <a:pt x="7299" y="5047"/>
                  <a:pt x="7122" y="4861"/>
                </a:cubicBezTo>
                <a:cubicBezTo>
                  <a:pt x="6946" y="4675"/>
                  <a:pt x="6713" y="4567"/>
                  <a:pt x="6491" y="4567"/>
                </a:cubicBezTo>
                <a:close/>
                <a:moveTo>
                  <a:pt x="4845" y="8218"/>
                </a:moveTo>
                <a:cubicBezTo>
                  <a:pt x="5015" y="8217"/>
                  <a:pt x="5130" y="8609"/>
                  <a:pt x="5100" y="9148"/>
                </a:cubicBezTo>
                <a:cubicBezTo>
                  <a:pt x="5068" y="9735"/>
                  <a:pt x="4932" y="9977"/>
                  <a:pt x="4746" y="9780"/>
                </a:cubicBezTo>
                <a:cubicBezTo>
                  <a:pt x="4630" y="9659"/>
                  <a:pt x="4649" y="8321"/>
                  <a:pt x="4767" y="8244"/>
                </a:cubicBezTo>
                <a:cubicBezTo>
                  <a:pt x="4794" y="8226"/>
                  <a:pt x="4820" y="8219"/>
                  <a:pt x="4845" y="8218"/>
                </a:cubicBezTo>
                <a:close/>
                <a:moveTo>
                  <a:pt x="8029" y="8383"/>
                </a:moveTo>
                <a:cubicBezTo>
                  <a:pt x="8092" y="8399"/>
                  <a:pt x="8160" y="8692"/>
                  <a:pt x="8179" y="9033"/>
                </a:cubicBezTo>
                <a:cubicBezTo>
                  <a:pt x="8214" y="9655"/>
                  <a:pt x="8046" y="10082"/>
                  <a:pt x="7912" y="9714"/>
                </a:cubicBezTo>
                <a:cubicBezTo>
                  <a:pt x="7807" y="9425"/>
                  <a:pt x="7901" y="8352"/>
                  <a:pt x="8029" y="8383"/>
                </a:cubicBezTo>
                <a:close/>
                <a:moveTo>
                  <a:pt x="13598" y="10568"/>
                </a:moveTo>
                <a:cubicBezTo>
                  <a:pt x="13235" y="10541"/>
                  <a:pt x="12751" y="11003"/>
                  <a:pt x="11530" y="12303"/>
                </a:cubicBezTo>
                <a:cubicBezTo>
                  <a:pt x="9803" y="14141"/>
                  <a:pt x="9682" y="14366"/>
                  <a:pt x="10142" y="14888"/>
                </a:cubicBezTo>
                <a:cubicBezTo>
                  <a:pt x="10465" y="15253"/>
                  <a:pt x="11012" y="15233"/>
                  <a:pt x="11397" y="14844"/>
                </a:cubicBezTo>
                <a:lnTo>
                  <a:pt x="11700" y="14539"/>
                </a:lnTo>
                <a:lnTo>
                  <a:pt x="14154" y="17700"/>
                </a:lnTo>
                <a:cubicBezTo>
                  <a:pt x="15503" y="19439"/>
                  <a:pt x="16712" y="20963"/>
                  <a:pt x="16841" y="21085"/>
                </a:cubicBezTo>
                <a:cubicBezTo>
                  <a:pt x="16970" y="21207"/>
                  <a:pt x="17271" y="21384"/>
                  <a:pt x="17510" y="21477"/>
                </a:cubicBezTo>
                <a:cubicBezTo>
                  <a:pt x="17724" y="21561"/>
                  <a:pt x="17957" y="21600"/>
                  <a:pt x="18193" y="21599"/>
                </a:cubicBezTo>
                <a:cubicBezTo>
                  <a:pt x="18902" y="21594"/>
                  <a:pt x="19645" y="21229"/>
                  <a:pt x="20031" y="20634"/>
                </a:cubicBezTo>
                <a:cubicBezTo>
                  <a:pt x="20395" y="20074"/>
                  <a:pt x="20479" y="19142"/>
                  <a:pt x="20229" y="18452"/>
                </a:cubicBezTo>
                <a:cubicBezTo>
                  <a:pt x="20052" y="17961"/>
                  <a:pt x="19714" y="17630"/>
                  <a:pt x="16970" y="15259"/>
                </a:cubicBezTo>
                <a:cubicBezTo>
                  <a:pt x="15285" y="13804"/>
                  <a:pt x="13875" y="12561"/>
                  <a:pt x="13837" y="12497"/>
                </a:cubicBezTo>
                <a:cubicBezTo>
                  <a:pt x="13800" y="12433"/>
                  <a:pt x="13902" y="12215"/>
                  <a:pt x="14063" y="12012"/>
                </a:cubicBezTo>
                <a:cubicBezTo>
                  <a:pt x="14430" y="11552"/>
                  <a:pt x="14432" y="11251"/>
                  <a:pt x="14075" y="10874"/>
                </a:cubicBezTo>
                <a:cubicBezTo>
                  <a:pt x="13902" y="10692"/>
                  <a:pt x="13763" y="10580"/>
                  <a:pt x="13598" y="10568"/>
                </a:cubicBezTo>
                <a:close/>
                <a:moveTo>
                  <a:pt x="13513" y="11060"/>
                </a:moveTo>
                <a:cubicBezTo>
                  <a:pt x="13584" y="11060"/>
                  <a:pt x="13710" y="11147"/>
                  <a:pt x="13792" y="11250"/>
                </a:cubicBezTo>
                <a:cubicBezTo>
                  <a:pt x="13919" y="11412"/>
                  <a:pt x="13721" y="11667"/>
                  <a:pt x="12353" y="13113"/>
                </a:cubicBezTo>
                <a:cubicBezTo>
                  <a:pt x="11481" y="14035"/>
                  <a:pt x="10738" y="14790"/>
                  <a:pt x="10702" y="14790"/>
                </a:cubicBezTo>
                <a:cubicBezTo>
                  <a:pt x="10594" y="14790"/>
                  <a:pt x="10366" y="14508"/>
                  <a:pt x="10366" y="14376"/>
                </a:cubicBezTo>
                <a:cubicBezTo>
                  <a:pt x="10366" y="14205"/>
                  <a:pt x="13350" y="11060"/>
                  <a:pt x="13513" y="11060"/>
                </a:cubicBezTo>
                <a:close/>
                <a:moveTo>
                  <a:pt x="13424" y="12831"/>
                </a:moveTo>
                <a:lnTo>
                  <a:pt x="16509" y="15495"/>
                </a:lnTo>
                <a:cubicBezTo>
                  <a:pt x="18206" y="16962"/>
                  <a:pt x="19673" y="18321"/>
                  <a:pt x="19768" y="18515"/>
                </a:cubicBezTo>
                <a:cubicBezTo>
                  <a:pt x="20190" y="19376"/>
                  <a:pt x="19817" y="20552"/>
                  <a:pt x="18990" y="20966"/>
                </a:cubicBezTo>
                <a:cubicBezTo>
                  <a:pt x="18569" y="21177"/>
                  <a:pt x="17975" y="21212"/>
                  <a:pt x="17603" y="21047"/>
                </a:cubicBezTo>
                <a:cubicBezTo>
                  <a:pt x="17255" y="20893"/>
                  <a:pt x="16729" y="20267"/>
                  <a:pt x="14308" y="17134"/>
                </a:cubicBezTo>
                <a:lnTo>
                  <a:pt x="12078" y="14249"/>
                </a:lnTo>
                <a:lnTo>
                  <a:pt x="12751" y="13539"/>
                </a:lnTo>
                <a:lnTo>
                  <a:pt x="13424" y="12831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70" name="5799061.png" descr="579906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57343" y="5224969"/>
            <a:ext cx="3792249" cy="379225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Approved"/>
          <p:cNvSpPr/>
          <p:nvPr/>
        </p:nvSpPr>
        <p:spPr>
          <a:xfrm>
            <a:off x="19463673" y="5152375"/>
            <a:ext cx="3792250" cy="3792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2" name="Project Idea"/>
          <p:cNvSpPr txBox="1"/>
          <p:nvPr/>
        </p:nvSpPr>
        <p:spPr>
          <a:xfrm>
            <a:off x="-1823719" y="760753"/>
            <a:ext cx="15009685" cy="1841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69900" dist="586872" dir="5400000">
              <a:srgbClr val="000000">
                <a:alpha val="6023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1" sz="10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Project Idea</a:t>
            </a:r>
          </a:p>
        </p:txBody>
      </p:sp>
      <p:sp>
        <p:nvSpPr>
          <p:cNvPr id="173" name="User has a problem"/>
          <p:cNvSpPr txBox="1"/>
          <p:nvPr/>
        </p:nvSpPr>
        <p:spPr>
          <a:xfrm>
            <a:off x="906065" y="11671685"/>
            <a:ext cx="470103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>
                <a:solidFill>
                  <a:srgbClr val="2C2C2C"/>
                </a:solidFill>
              </a:defRPr>
            </a:pPr>
            <a:r>
              <a:t>User has a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problem</a:t>
            </a:r>
          </a:p>
        </p:txBody>
      </p:sp>
      <p:sp>
        <p:nvSpPr>
          <p:cNvPr id="174" name="Search for a craftsman to solve his problem"/>
          <p:cNvSpPr txBox="1"/>
          <p:nvPr/>
        </p:nvSpPr>
        <p:spPr>
          <a:xfrm>
            <a:off x="4020555" y="9441307"/>
            <a:ext cx="5284217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>
                <a:solidFill>
                  <a:srgbClr val="2C2C2C"/>
                </a:solidFill>
              </a:defRPr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Search</a:t>
            </a:r>
            <a:r>
              <a:t> for a craftsman</a:t>
            </a:r>
            <a:br/>
            <a:r>
              <a:t>to solve his problem</a:t>
            </a:r>
          </a:p>
        </p:txBody>
      </p:sp>
      <p:sp>
        <p:nvSpPr>
          <p:cNvPr id="175" name="Communicate with  the craftsman"/>
          <p:cNvSpPr txBox="1"/>
          <p:nvPr/>
        </p:nvSpPr>
        <p:spPr>
          <a:xfrm>
            <a:off x="10057140" y="9619385"/>
            <a:ext cx="4734053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>
                <a:solidFill>
                  <a:srgbClr val="2C2C2C"/>
                </a:solidFill>
              </a:defRPr>
            </a:pPr>
            <a:r>
              <a:rPr b="1">
                <a:latin typeface="+mn-lt"/>
                <a:ea typeface="+mn-ea"/>
                <a:cs typeface="+mn-cs"/>
                <a:sym typeface="Avenir Next Regular"/>
              </a:rPr>
              <a:t>Communicate</a:t>
            </a:r>
            <a:r>
              <a:t> with </a:t>
            </a:r>
            <a:br/>
            <a:r>
              <a:t>the craftsman</a:t>
            </a:r>
          </a:p>
        </p:txBody>
      </p:sp>
      <p:sp>
        <p:nvSpPr>
          <p:cNvPr id="176" name="Craftsman can solve the problem"/>
          <p:cNvSpPr txBox="1"/>
          <p:nvPr/>
        </p:nvSpPr>
        <p:spPr>
          <a:xfrm>
            <a:off x="15743713" y="9180003"/>
            <a:ext cx="79375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>
                <a:solidFill>
                  <a:srgbClr val="2C2C2C"/>
                </a:solidFill>
              </a:defRPr>
            </a:pPr>
            <a:r>
              <a:t>Craftsman can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solve</a:t>
            </a:r>
            <a:r>
              <a:t> the problem </a:t>
            </a:r>
          </a:p>
        </p:txBody>
      </p:sp>
      <p:pic>
        <p:nvPicPr>
          <p:cNvPr id="177" name="communication-icon-speak-icon-DG15MTRF.jpeg" descr="communication-icon-speak-icon-DG15MTRF.jpeg"/>
          <p:cNvPicPr>
            <a:picLocks noChangeAspect="1"/>
          </p:cNvPicPr>
          <p:nvPr/>
        </p:nvPicPr>
        <p:blipFill>
          <a:blip r:embed="rId6">
            <a:extLst/>
          </a:blip>
          <a:srcRect l="9000" t="9183" r="8781" b="8547"/>
          <a:stretch>
            <a:fillRect/>
          </a:stretch>
        </p:blipFill>
        <p:spPr>
          <a:xfrm>
            <a:off x="9712841" y="4651554"/>
            <a:ext cx="4958319" cy="4793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98" fill="norm" stroke="1" extrusionOk="0">
                <a:moveTo>
                  <a:pt x="3469" y="0"/>
                </a:moveTo>
                <a:cubicBezTo>
                  <a:pt x="3309" y="-2"/>
                  <a:pt x="3149" y="19"/>
                  <a:pt x="2992" y="66"/>
                </a:cubicBezTo>
                <a:cubicBezTo>
                  <a:pt x="2270" y="284"/>
                  <a:pt x="1842" y="874"/>
                  <a:pt x="1840" y="1654"/>
                </a:cubicBezTo>
                <a:cubicBezTo>
                  <a:pt x="1838" y="2152"/>
                  <a:pt x="1934" y="2432"/>
                  <a:pt x="2232" y="2784"/>
                </a:cubicBezTo>
                <a:cubicBezTo>
                  <a:pt x="2483" y="3080"/>
                  <a:pt x="2725" y="3221"/>
                  <a:pt x="3106" y="3297"/>
                </a:cubicBezTo>
                <a:cubicBezTo>
                  <a:pt x="3491" y="3375"/>
                  <a:pt x="3852" y="3314"/>
                  <a:pt x="4224" y="3108"/>
                </a:cubicBezTo>
                <a:cubicBezTo>
                  <a:pt x="5090" y="2629"/>
                  <a:pt x="5311" y="1451"/>
                  <a:pt x="4692" y="610"/>
                </a:cubicBezTo>
                <a:cubicBezTo>
                  <a:pt x="4411" y="229"/>
                  <a:pt x="3948" y="7"/>
                  <a:pt x="3469" y="0"/>
                </a:cubicBezTo>
                <a:close/>
                <a:moveTo>
                  <a:pt x="8683" y="766"/>
                </a:moveTo>
                <a:cubicBezTo>
                  <a:pt x="8573" y="756"/>
                  <a:pt x="8459" y="770"/>
                  <a:pt x="8417" y="814"/>
                </a:cubicBezTo>
                <a:cubicBezTo>
                  <a:pt x="8390" y="842"/>
                  <a:pt x="8352" y="1422"/>
                  <a:pt x="8332" y="2101"/>
                </a:cubicBezTo>
                <a:cubicBezTo>
                  <a:pt x="8292" y="3478"/>
                  <a:pt x="8230" y="3707"/>
                  <a:pt x="7796" y="4086"/>
                </a:cubicBezTo>
                <a:cubicBezTo>
                  <a:pt x="7401" y="4432"/>
                  <a:pt x="7260" y="4458"/>
                  <a:pt x="5843" y="4458"/>
                </a:cubicBezTo>
                <a:lnTo>
                  <a:pt x="4528" y="4458"/>
                </a:lnTo>
                <a:lnTo>
                  <a:pt x="4528" y="4615"/>
                </a:lnTo>
                <a:cubicBezTo>
                  <a:pt x="4528" y="4702"/>
                  <a:pt x="4572" y="5122"/>
                  <a:pt x="4626" y="5549"/>
                </a:cubicBezTo>
                <a:lnTo>
                  <a:pt x="4727" y="6325"/>
                </a:lnTo>
                <a:lnTo>
                  <a:pt x="4120" y="6956"/>
                </a:lnTo>
                <a:cubicBezTo>
                  <a:pt x="3787" y="7303"/>
                  <a:pt x="3482" y="7587"/>
                  <a:pt x="3445" y="7587"/>
                </a:cubicBezTo>
                <a:cubicBezTo>
                  <a:pt x="3407" y="7587"/>
                  <a:pt x="3099" y="7299"/>
                  <a:pt x="2761" y="6947"/>
                </a:cubicBezTo>
                <a:lnTo>
                  <a:pt x="2146" y="6305"/>
                </a:lnTo>
                <a:lnTo>
                  <a:pt x="2225" y="5568"/>
                </a:lnTo>
                <a:cubicBezTo>
                  <a:pt x="2269" y="5163"/>
                  <a:pt x="2321" y="4779"/>
                  <a:pt x="2339" y="4714"/>
                </a:cubicBezTo>
                <a:cubicBezTo>
                  <a:pt x="2389" y="4532"/>
                  <a:pt x="2180" y="4564"/>
                  <a:pt x="1700" y="4812"/>
                </a:cubicBezTo>
                <a:cubicBezTo>
                  <a:pt x="880" y="5235"/>
                  <a:pt x="236" y="6113"/>
                  <a:pt x="67" y="7036"/>
                </a:cubicBezTo>
                <a:cubicBezTo>
                  <a:pt x="31" y="7238"/>
                  <a:pt x="0" y="8088"/>
                  <a:pt x="0" y="8926"/>
                </a:cubicBezTo>
                <a:lnTo>
                  <a:pt x="0" y="10450"/>
                </a:lnTo>
                <a:lnTo>
                  <a:pt x="161" y="10616"/>
                </a:lnTo>
                <a:cubicBezTo>
                  <a:pt x="261" y="10720"/>
                  <a:pt x="397" y="10784"/>
                  <a:pt x="522" y="10784"/>
                </a:cubicBezTo>
                <a:lnTo>
                  <a:pt x="722" y="10784"/>
                </a:lnTo>
                <a:lnTo>
                  <a:pt x="722" y="8824"/>
                </a:lnTo>
                <a:cubicBezTo>
                  <a:pt x="722" y="7391"/>
                  <a:pt x="742" y="6844"/>
                  <a:pt x="800" y="6784"/>
                </a:cubicBezTo>
                <a:cubicBezTo>
                  <a:pt x="844" y="6738"/>
                  <a:pt x="1058" y="6704"/>
                  <a:pt x="1290" y="6704"/>
                </a:cubicBezTo>
                <a:cubicBezTo>
                  <a:pt x="1630" y="6704"/>
                  <a:pt x="1713" y="6726"/>
                  <a:pt x="1769" y="6834"/>
                </a:cubicBezTo>
                <a:cubicBezTo>
                  <a:pt x="1814" y="6922"/>
                  <a:pt x="1838" y="8691"/>
                  <a:pt x="1838" y="12100"/>
                </a:cubicBezTo>
                <a:lnTo>
                  <a:pt x="1838" y="17235"/>
                </a:lnTo>
                <a:lnTo>
                  <a:pt x="2011" y="17376"/>
                </a:lnTo>
                <a:cubicBezTo>
                  <a:pt x="2245" y="17567"/>
                  <a:pt x="2527" y="17556"/>
                  <a:pt x="2726" y="17350"/>
                </a:cubicBezTo>
                <a:lnTo>
                  <a:pt x="2887" y="17183"/>
                </a:lnTo>
                <a:lnTo>
                  <a:pt x="2887" y="13691"/>
                </a:lnTo>
                <a:cubicBezTo>
                  <a:pt x="2887" y="11066"/>
                  <a:pt x="2907" y="10178"/>
                  <a:pt x="2966" y="10117"/>
                </a:cubicBezTo>
                <a:cubicBezTo>
                  <a:pt x="3010" y="10072"/>
                  <a:pt x="3208" y="10035"/>
                  <a:pt x="3405" y="10035"/>
                </a:cubicBezTo>
                <a:cubicBezTo>
                  <a:pt x="4050" y="10035"/>
                  <a:pt x="4003" y="9750"/>
                  <a:pt x="4003" y="13749"/>
                </a:cubicBezTo>
                <a:lnTo>
                  <a:pt x="4003" y="17235"/>
                </a:lnTo>
                <a:lnTo>
                  <a:pt x="4176" y="17376"/>
                </a:lnTo>
                <a:cubicBezTo>
                  <a:pt x="4410" y="17567"/>
                  <a:pt x="4693" y="17556"/>
                  <a:pt x="4892" y="17350"/>
                </a:cubicBezTo>
                <a:lnTo>
                  <a:pt x="5053" y="17183"/>
                </a:lnTo>
                <a:lnTo>
                  <a:pt x="5053" y="12111"/>
                </a:lnTo>
                <a:cubicBezTo>
                  <a:pt x="5053" y="6474"/>
                  <a:pt x="5030" y="6776"/>
                  <a:pt x="5499" y="6273"/>
                </a:cubicBezTo>
                <a:cubicBezTo>
                  <a:pt x="5632" y="6130"/>
                  <a:pt x="5796" y="5981"/>
                  <a:pt x="5862" y="5944"/>
                </a:cubicBezTo>
                <a:cubicBezTo>
                  <a:pt x="5928" y="5906"/>
                  <a:pt x="6445" y="5788"/>
                  <a:pt x="7010" y="5679"/>
                </a:cubicBezTo>
                <a:cubicBezTo>
                  <a:pt x="8159" y="5458"/>
                  <a:pt x="8399" y="5338"/>
                  <a:pt x="8759" y="4808"/>
                </a:cubicBezTo>
                <a:lnTo>
                  <a:pt x="8957" y="4515"/>
                </a:lnTo>
                <a:lnTo>
                  <a:pt x="8975" y="2736"/>
                </a:lnTo>
                <a:cubicBezTo>
                  <a:pt x="8984" y="1730"/>
                  <a:pt x="8966" y="913"/>
                  <a:pt x="8932" y="859"/>
                </a:cubicBezTo>
                <a:cubicBezTo>
                  <a:pt x="8900" y="808"/>
                  <a:pt x="8793" y="775"/>
                  <a:pt x="8683" y="766"/>
                </a:cubicBezTo>
                <a:close/>
                <a:moveTo>
                  <a:pt x="9291" y="1023"/>
                </a:moveTo>
                <a:lnTo>
                  <a:pt x="9256" y="2724"/>
                </a:lnTo>
                <a:cubicBezTo>
                  <a:pt x="9223" y="4307"/>
                  <a:pt x="9211" y="4444"/>
                  <a:pt x="9077" y="4705"/>
                </a:cubicBezTo>
                <a:cubicBezTo>
                  <a:pt x="8688" y="5458"/>
                  <a:pt x="8320" y="5676"/>
                  <a:pt x="7021" y="5924"/>
                </a:cubicBezTo>
                <a:cubicBezTo>
                  <a:pt x="5947" y="6129"/>
                  <a:pt x="5790" y="6193"/>
                  <a:pt x="5532" y="6545"/>
                </a:cubicBezTo>
                <a:lnTo>
                  <a:pt x="5349" y="6795"/>
                </a:lnTo>
                <a:lnTo>
                  <a:pt x="5316" y="12016"/>
                </a:lnTo>
                <a:lnTo>
                  <a:pt x="5283" y="17235"/>
                </a:lnTo>
                <a:lnTo>
                  <a:pt x="5086" y="17450"/>
                </a:lnTo>
                <a:cubicBezTo>
                  <a:pt x="4978" y="17568"/>
                  <a:pt x="4800" y="17706"/>
                  <a:pt x="4692" y="17756"/>
                </a:cubicBezTo>
                <a:cubicBezTo>
                  <a:pt x="4522" y="17834"/>
                  <a:pt x="4515" y="17847"/>
                  <a:pt x="4639" y="17852"/>
                </a:cubicBezTo>
                <a:cubicBezTo>
                  <a:pt x="4888" y="17862"/>
                  <a:pt x="5115" y="17732"/>
                  <a:pt x="5250" y="17502"/>
                </a:cubicBezTo>
                <a:cubicBezTo>
                  <a:pt x="5378" y="17284"/>
                  <a:pt x="5381" y="17157"/>
                  <a:pt x="5381" y="12234"/>
                </a:cubicBezTo>
                <a:cubicBezTo>
                  <a:pt x="5382" y="8848"/>
                  <a:pt x="5404" y="7125"/>
                  <a:pt x="5450" y="6997"/>
                </a:cubicBezTo>
                <a:cubicBezTo>
                  <a:pt x="5539" y="6753"/>
                  <a:pt x="5939" y="6324"/>
                  <a:pt x="6162" y="6233"/>
                </a:cubicBezTo>
                <a:cubicBezTo>
                  <a:pt x="6256" y="6195"/>
                  <a:pt x="6747" y="6085"/>
                  <a:pt x="7252" y="5987"/>
                </a:cubicBezTo>
                <a:cubicBezTo>
                  <a:pt x="8309" y="5782"/>
                  <a:pt x="8518" y="5695"/>
                  <a:pt x="8871" y="5314"/>
                </a:cubicBezTo>
                <a:cubicBezTo>
                  <a:pt x="9281" y="4872"/>
                  <a:pt x="9320" y="4627"/>
                  <a:pt x="9305" y="2695"/>
                </a:cubicBezTo>
                <a:lnTo>
                  <a:pt x="9291" y="1023"/>
                </a:lnTo>
                <a:close/>
                <a:moveTo>
                  <a:pt x="6230" y="1087"/>
                </a:moveTo>
                <a:cubicBezTo>
                  <a:pt x="6140" y="1060"/>
                  <a:pt x="6125" y="1141"/>
                  <a:pt x="6122" y="1670"/>
                </a:cubicBezTo>
                <a:cubicBezTo>
                  <a:pt x="6120" y="2208"/>
                  <a:pt x="6133" y="2282"/>
                  <a:pt x="6226" y="2253"/>
                </a:cubicBezTo>
                <a:cubicBezTo>
                  <a:pt x="6285" y="2235"/>
                  <a:pt x="6532" y="2169"/>
                  <a:pt x="6776" y="2107"/>
                </a:cubicBezTo>
                <a:lnTo>
                  <a:pt x="7219" y="1994"/>
                </a:lnTo>
                <a:lnTo>
                  <a:pt x="7219" y="1670"/>
                </a:lnTo>
                <a:lnTo>
                  <a:pt x="7219" y="1347"/>
                </a:lnTo>
                <a:lnTo>
                  <a:pt x="6776" y="1232"/>
                </a:lnTo>
                <a:cubicBezTo>
                  <a:pt x="6532" y="1170"/>
                  <a:pt x="6287" y="1105"/>
                  <a:pt x="6230" y="1087"/>
                </a:cubicBezTo>
                <a:close/>
                <a:moveTo>
                  <a:pt x="10106" y="1461"/>
                </a:moveTo>
                <a:lnTo>
                  <a:pt x="10106" y="1669"/>
                </a:lnTo>
                <a:lnTo>
                  <a:pt x="10106" y="1874"/>
                </a:lnTo>
                <a:lnTo>
                  <a:pt x="15019" y="1872"/>
                </a:lnTo>
                <a:cubicBezTo>
                  <a:pt x="18400" y="1871"/>
                  <a:pt x="19993" y="1893"/>
                  <a:pt x="20123" y="1944"/>
                </a:cubicBezTo>
                <a:cubicBezTo>
                  <a:pt x="20377" y="2043"/>
                  <a:pt x="20734" y="2403"/>
                  <a:pt x="20845" y="2672"/>
                </a:cubicBezTo>
                <a:cubicBezTo>
                  <a:pt x="21085" y="3251"/>
                  <a:pt x="20815" y="3985"/>
                  <a:pt x="20245" y="4311"/>
                </a:cubicBezTo>
                <a:cubicBezTo>
                  <a:pt x="20076" y="4408"/>
                  <a:pt x="19719" y="4429"/>
                  <a:pt x="17654" y="4458"/>
                </a:cubicBezTo>
                <a:cubicBezTo>
                  <a:pt x="15301" y="4491"/>
                  <a:pt x="15253" y="4495"/>
                  <a:pt x="14971" y="4651"/>
                </a:cubicBezTo>
                <a:cubicBezTo>
                  <a:pt x="14617" y="4847"/>
                  <a:pt x="14391" y="5090"/>
                  <a:pt x="14233" y="5445"/>
                </a:cubicBezTo>
                <a:cubicBezTo>
                  <a:pt x="14134" y="5669"/>
                  <a:pt x="14112" y="5892"/>
                  <a:pt x="14111" y="6704"/>
                </a:cubicBezTo>
                <a:cubicBezTo>
                  <a:pt x="14110" y="7246"/>
                  <a:pt x="14077" y="7808"/>
                  <a:pt x="14038" y="7952"/>
                </a:cubicBezTo>
                <a:cubicBezTo>
                  <a:pt x="13944" y="8302"/>
                  <a:pt x="13502" y="8791"/>
                  <a:pt x="13200" y="8878"/>
                </a:cubicBezTo>
                <a:cubicBezTo>
                  <a:pt x="13060" y="8918"/>
                  <a:pt x="11984" y="8947"/>
                  <a:pt x="10590" y="8948"/>
                </a:cubicBezTo>
                <a:cubicBezTo>
                  <a:pt x="8679" y="8948"/>
                  <a:pt x="8168" y="8966"/>
                  <a:pt x="7949" y="9046"/>
                </a:cubicBezTo>
                <a:cubicBezTo>
                  <a:pt x="7288" y="9288"/>
                  <a:pt x="6890" y="9876"/>
                  <a:pt x="6891" y="10611"/>
                </a:cubicBezTo>
                <a:cubicBezTo>
                  <a:pt x="6892" y="11335"/>
                  <a:pt x="7240" y="11887"/>
                  <a:pt x="7878" y="12173"/>
                </a:cubicBezTo>
                <a:cubicBezTo>
                  <a:pt x="8050" y="12251"/>
                  <a:pt x="8384" y="12275"/>
                  <a:pt x="9270" y="12277"/>
                </a:cubicBezTo>
                <a:lnTo>
                  <a:pt x="10434" y="12281"/>
                </a:lnTo>
                <a:lnTo>
                  <a:pt x="10434" y="12116"/>
                </a:lnTo>
                <a:lnTo>
                  <a:pt x="10434" y="11952"/>
                </a:lnTo>
                <a:lnTo>
                  <a:pt x="9260" y="11928"/>
                </a:lnTo>
                <a:lnTo>
                  <a:pt x="8083" y="11905"/>
                </a:lnTo>
                <a:lnTo>
                  <a:pt x="7798" y="11701"/>
                </a:lnTo>
                <a:cubicBezTo>
                  <a:pt x="7303" y="11344"/>
                  <a:pt x="7094" y="10683"/>
                  <a:pt x="7308" y="10153"/>
                </a:cubicBezTo>
                <a:cubicBezTo>
                  <a:pt x="7428" y="9855"/>
                  <a:pt x="7876" y="9449"/>
                  <a:pt x="8182" y="9361"/>
                </a:cubicBezTo>
                <a:cubicBezTo>
                  <a:pt x="8337" y="9316"/>
                  <a:pt x="9347" y="9287"/>
                  <a:pt x="10828" y="9286"/>
                </a:cubicBezTo>
                <a:cubicBezTo>
                  <a:pt x="13520" y="9283"/>
                  <a:pt x="13523" y="9283"/>
                  <a:pt x="14000" y="8774"/>
                </a:cubicBezTo>
                <a:cubicBezTo>
                  <a:pt x="14347" y="8404"/>
                  <a:pt x="14437" y="8020"/>
                  <a:pt x="14437" y="6911"/>
                </a:cubicBezTo>
                <a:cubicBezTo>
                  <a:pt x="14437" y="5842"/>
                  <a:pt x="14487" y="5606"/>
                  <a:pt x="14781" y="5289"/>
                </a:cubicBezTo>
                <a:cubicBezTo>
                  <a:pt x="15213" y="4823"/>
                  <a:pt x="15139" y="4835"/>
                  <a:pt x="17818" y="4798"/>
                </a:cubicBezTo>
                <a:cubicBezTo>
                  <a:pt x="20170" y="4765"/>
                  <a:pt x="20253" y="4761"/>
                  <a:pt x="20475" y="4617"/>
                </a:cubicBezTo>
                <a:cubicBezTo>
                  <a:pt x="21027" y="4261"/>
                  <a:pt x="21263" y="3818"/>
                  <a:pt x="21261" y="3151"/>
                </a:cubicBezTo>
                <a:cubicBezTo>
                  <a:pt x="21259" y="2464"/>
                  <a:pt x="20973" y="1975"/>
                  <a:pt x="20378" y="1645"/>
                </a:cubicBezTo>
                <a:cubicBezTo>
                  <a:pt x="20116" y="1500"/>
                  <a:pt x="20088" y="1500"/>
                  <a:pt x="15111" y="1481"/>
                </a:cubicBezTo>
                <a:lnTo>
                  <a:pt x="10106" y="1461"/>
                </a:lnTo>
                <a:close/>
                <a:moveTo>
                  <a:pt x="7522" y="1490"/>
                </a:moveTo>
                <a:cubicBezTo>
                  <a:pt x="7517" y="1475"/>
                  <a:pt x="7510" y="1554"/>
                  <a:pt x="7499" y="1715"/>
                </a:cubicBezTo>
                <a:cubicBezTo>
                  <a:pt x="7486" y="1908"/>
                  <a:pt x="7439" y="2098"/>
                  <a:pt x="7396" y="2135"/>
                </a:cubicBezTo>
                <a:cubicBezTo>
                  <a:pt x="7352" y="2172"/>
                  <a:pt x="7126" y="2252"/>
                  <a:pt x="6891" y="2314"/>
                </a:cubicBezTo>
                <a:cubicBezTo>
                  <a:pt x="6657" y="2376"/>
                  <a:pt x="6352" y="2456"/>
                  <a:pt x="6216" y="2493"/>
                </a:cubicBezTo>
                <a:cubicBezTo>
                  <a:pt x="6079" y="2530"/>
                  <a:pt x="5984" y="2587"/>
                  <a:pt x="6003" y="2620"/>
                </a:cubicBezTo>
                <a:cubicBezTo>
                  <a:pt x="6023" y="2653"/>
                  <a:pt x="6357" y="2591"/>
                  <a:pt x="6744" y="2482"/>
                </a:cubicBezTo>
                <a:cubicBezTo>
                  <a:pt x="7132" y="2373"/>
                  <a:pt x="7471" y="2285"/>
                  <a:pt x="7498" y="2284"/>
                </a:cubicBezTo>
                <a:cubicBezTo>
                  <a:pt x="7525" y="2283"/>
                  <a:pt x="7542" y="2075"/>
                  <a:pt x="7536" y="1822"/>
                </a:cubicBezTo>
                <a:cubicBezTo>
                  <a:pt x="7530" y="1612"/>
                  <a:pt x="7527" y="1504"/>
                  <a:pt x="7522" y="1490"/>
                </a:cubicBezTo>
                <a:close/>
                <a:moveTo>
                  <a:pt x="5361" y="1624"/>
                </a:moveTo>
                <a:cubicBezTo>
                  <a:pt x="5352" y="1629"/>
                  <a:pt x="5335" y="1688"/>
                  <a:pt x="5304" y="1806"/>
                </a:cubicBezTo>
                <a:cubicBezTo>
                  <a:pt x="5269" y="1937"/>
                  <a:pt x="5208" y="2162"/>
                  <a:pt x="5167" y="2307"/>
                </a:cubicBezTo>
                <a:cubicBezTo>
                  <a:pt x="5074" y="2636"/>
                  <a:pt x="4593" y="3196"/>
                  <a:pt x="4246" y="3380"/>
                </a:cubicBezTo>
                <a:cubicBezTo>
                  <a:pt x="4101" y="3456"/>
                  <a:pt x="3788" y="3545"/>
                  <a:pt x="3550" y="3576"/>
                </a:cubicBezTo>
                <a:lnTo>
                  <a:pt x="3117" y="3634"/>
                </a:lnTo>
                <a:lnTo>
                  <a:pt x="3642" y="3616"/>
                </a:lnTo>
                <a:cubicBezTo>
                  <a:pt x="4266" y="3594"/>
                  <a:pt x="4597" y="3443"/>
                  <a:pt x="4939" y="3029"/>
                </a:cubicBezTo>
                <a:cubicBezTo>
                  <a:pt x="5176" y="2742"/>
                  <a:pt x="5387" y="2132"/>
                  <a:pt x="5374" y="1767"/>
                </a:cubicBezTo>
                <a:cubicBezTo>
                  <a:pt x="5371" y="1668"/>
                  <a:pt x="5369" y="1619"/>
                  <a:pt x="5361" y="1624"/>
                </a:cubicBezTo>
                <a:close/>
                <a:moveTo>
                  <a:pt x="12518" y="2094"/>
                </a:moveTo>
                <a:cubicBezTo>
                  <a:pt x="11173" y="2104"/>
                  <a:pt x="12273" y="2114"/>
                  <a:pt x="14962" y="2114"/>
                </a:cubicBezTo>
                <a:cubicBezTo>
                  <a:pt x="17652" y="2114"/>
                  <a:pt x="18751" y="2104"/>
                  <a:pt x="17407" y="2094"/>
                </a:cubicBezTo>
                <a:cubicBezTo>
                  <a:pt x="16062" y="2084"/>
                  <a:pt x="13862" y="2084"/>
                  <a:pt x="12518" y="2094"/>
                </a:cubicBezTo>
                <a:close/>
                <a:moveTo>
                  <a:pt x="21574" y="2927"/>
                </a:moveTo>
                <a:lnTo>
                  <a:pt x="21527" y="3303"/>
                </a:lnTo>
                <a:cubicBezTo>
                  <a:pt x="21466" y="3791"/>
                  <a:pt x="21296" y="4155"/>
                  <a:pt x="20969" y="4494"/>
                </a:cubicBezTo>
                <a:cubicBezTo>
                  <a:pt x="20443" y="5039"/>
                  <a:pt x="20480" y="5033"/>
                  <a:pt x="17785" y="5071"/>
                </a:cubicBezTo>
                <a:cubicBezTo>
                  <a:pt x="15131" y="5109"/>
                  <a:pt x="15111" y="5111"/>
                  <a:pt x="14845" y="5561"/>
                </a:cubicBezTo>
                <a:cubicBezTo>
                  <a:pt x="14731" y="5755"/>
                  <a:pt x="14710" y="5933"/>
                  <a:pt x="14688" y="6908"/>
                </a:cubicBezTo>
                <a:cubicBezTo>
                  <a:pt x="14657" y="8247"/>
                  <a:pt x="14564" y="8554"/>
                  <a:pt x="14030" y="9051"/>
                </a:cubicBezTo>
                <a:cubicBezTo>
                  <a:pt x="13500" y="9545"/>
                  <a:pt x="13397" y="9559"/>
                  <a:pt x="10635" y="9559"/>
                </a:cubicBezTo>
                <a:cubicBezTo>
                  <a:pt x="8424" y="9559"/>
                  <a:pt x="8216" y="9570"/>
                  <a:pt x="8006" y="9686"/>
                </a:cubicBezTo>
                <a:cubicBezTo>
                  <a:pt x="7646" y="9884"/>
                  <a:pt x="7480" y="10190"/>
                  <a:pt x="7489" y="10641"/>
                </a:cubicBezTo>
                <a:cubicBezTo>
                  <a:pt x="7497" y="11027"/>
                  <a:pt x="7507" y="11018"/>
                  <a:pt x="7579" y="10564"/>
                </a:cubicBezTo>
                <a:cubicBezTo>
                  <a:pt x="7625" y="10272"/>
                  <a:pt x="7867" y="9945"/>
                  <a:pt x="8163" y="9777"/>
                </a:cubicBezTo>
                <a:cubicBezTo>
                  <a:pt x="8344" y="9675"/>
                  <a:pt x="8675" y="9657"/>
                  <a:pt x="10960" y="9627"/>
                </a:cubicBezTo>
                <a:cubicBezTo>
                  <a:pt x="13848" y="9589"/>
                  <a:pt x="13734" y="9608"/>
                  <a:pt x="14230" y="9094"/>
                </a:cubicBezTo>
                <a:cubicBezTo>
                  <a:pt x="14663" y="8646"/>
                  <a:pt x="14716" y="8450"/>
                  <a:pt x="14760" y="7108"/>
                </a:cubicBezTo>
                <a:cubicBezTo>
                  <a:pt x="14799" y="5929"/>
                  <a:pt x="14802" y="5905"/>
                  <a:pt x="14983" y="5659"/>
                </a:cubicBezTo>
                <a:cubicBezTo>
                  <a:pt x="15343" y="5170"/>
                  <a:pt x="15312" y="5177"/>
                  <a:pt x="17982" y="5139"/>
                </a:cubicBezTo>
                <a:lnTo>
                  <a:pt x="20377" y="5105"/>
                </a:lnTo>
                <a:lnTo>
                  <a:pt x="20719" y="4919"/>
                </a:lnTo>
                <a:cubicBezTo>
                  <a:pt x="21281" y="4612"/>
                  <a:pt x="21600" y="4007"/>
                  <a:pt x="21582" y="3283"/>
                </a:cubicBezTo>
                <a:lnTo>
                  <a:pt x="21574" y="2927"/>
                </a:lnTo>
                <a:close/>
                <a:moveTo>
                  <a:pt x="2635" y="4526"/>
                </a:moveTo>
                <a:cubicBezTo>
                  <a:pt x="2573" y="4526"/>
                  <a:pt x="2368" y="6234"/>
                  <a:pt x="2419" y="6326"/>
                </a:cubicBezTo>
                <a:cubicBezTo>
                  <a:pt x="2438" y="6363"/>
                  <a:pt x="2488" y="6134"/>
                  <a:pt x="2531" y="5817"/>
                </a:cubicBezTo>
                <a:cubicBezTo>
                  <a:pt x="2660" y="4852"/>
                  <a:pt x="2687" y="4526"/>
                  <a:pt x="2635" y="4526"/>
                </a:cubicBezTo>
                <a:close/>
                <a:moveTo>
                  <a:pt x="3709" y="4653"/>
                </a:moveTo>
                <a:cubicBezTo>
                  <a:pt x="3698" y="4646"/>
                  <a:pt x="3690" y="4699"/>
                  <a:pt x="3690" y="4798"/>
                </a:cubicBezTo>
                <a:cubicBezTo>
                  <a:pt x="3690" y="4929"/>
                  <a:pt x="3705" y="4983"/>
                  <a:pt x="3721" y="4917"/>
                </a:cubicBezTo>
                <a:cubicBezTo>
                  <a:pt x="3738" y="4852"/>
                  <a:pt x="3738" y="4745"/>
                  <a:pt x="3721" y="4680"/>
                </a:cubicBezTo>
                <a:cubicBezTo>
                  <a:pt x="3717" y="4663"/>
                  <a:pt x="3713" y="4655"/>
                  <a:pt x="3709" y="4653"/>
                </a:cubicBezTo>
                <a:close/>
                <a:moveTo>
                  <a:pt x="3440" y="4883"/>
                </a:moveTo>
                <a:cubicBezTo>
                  <a:pt x="3388" y="4937"/>
                  <a:pt x="3277" y="5958"/>
                  <a:pt x="3315" y="6022"/>
                </a:cubicBezTo>
                <a:cubicBezTo>
                  <a:pt x="3368" y="6111"/>
                  <a:pt x="3460" y="6110"/>
                  <a:pt x="3514" y="6019"/>
                </a:cubicBezTo>
                <a:cubicBezTo>
                  <a:pt x="3558" y="5946"/>
                  <a:pt x="3485" y="4836"/>
                  <a:pt x="3440" y="4883"/>
                </a:cubicBezTo>
                <a:close/>
                <a:moveTo>
                  <a:pt x="3764" y="5268"/>
                </a:moveTo>
                <a:cubicBezTo>
                  <a:pt x="3758" y="5283"/>
                  <a:pt x="3755" y="5321"/>
                  <a:pt x="3754" y="5377"/>
                </a:cubicBezTo>
                <a:cubicBezTo>
                  <a:pt x="3753" y="5489"/>
                  <a:pt x="3765" y="5543"/>
                  <a:pt x="3783" y="5497"/>
                </a:cubicBezTo>
                <a:cubicBezTo>
                  <a:pt x="3801" y="5451"/>
                  <a:pt x="3803" y="5359"/>
                  <a:pt x="3787" y="5293"/>
                </a:cubicBezTo>
                <a:cubicBezTo>
                  <a:pt x="3778" y="5260"/>
                  <a:pt x="3770" y="5253"/>
                  <a:pt x="3764" y="5268"/>
                </a:cubicBezTo>
                <a:close/>
                <a:moveTo>
                  <a:pt x="3849" y="5829"/>
                </a:moveTo>
                <a:cubicBezTo>
                  <a:pt x="3843" y="5811"/>
                  <a:pt x="3835" y="5830"/>
                  <a:pt x="3825" y="5887"/>
                </a:cubicBezTo>
                <a:cubicBezTo>
                  <a:pt x="3809" y="5980"/>
                  <a:pt x="3724" y="6136"/>
                  <a:pt x="3637" y="6232"/>
                </a:cubicBezTo>
                <a:cubicBezTo>
                  <a:pt x="3549" y="6328"/>
                  <a:pt x="3496" y="6428"/>
                  <a:pt x="3521" y="6453"/>
                </a:cubicBezTo>
                <a:cubicBezTo>
                  <a:pt x="3586" y="6521"/>
                  <a:pt x="3619" y="6510"/>
                  <a:pt x="3752" y="6385"/>
                </a:cubicBezTo>
                <a:cubicBezTo>
                  <a:pt x="3835" y="6308"/>
                  <a:pt x="3869" y="6188"/>
                  <a:pt x="3863" y="5996"/>
                </a:cubicBezTo>
                <a:cubicBezTo>
                  <a:pt x="3860" y="5903"/>
                  <a:pt x="3855" y="5847"/>
                  <a:pt x="3849" y="5829"/>
                </a:cubicBezTo>
                <a:close/>
                <a:moveTo>
                  <a:pt x="986" y="6975"/>
                </a:moveTo>
                <a:lnTo>
                  <a:pt x="969" y="8998"/>
                </a:lnTo>
                <a:lnTo>
                  <a:pt x="952" y="11022"/>
                </a:lnTo>
                <a:lnTo>
                  <a:pt x="689" y="11063"/>
                </a:lnTo>
                <a:lnTo>
                  <a:pt x="427" y="11104"/>
                </a:lnTo>
                <a:lnTo>
                  <a:pt x="738" y="11115"/>
                </a:lnTo>
                <a:lnTo>
                  <a:pt x="1049" y="11124"/>
                </a:lnTo>
                <a:lnTo>
                  <a:pt x="1066" y="9100"/>
                </a:lnTo>
                <a:lnTo>
                  <a:pt x="1083" y="7077"/>
                </a:lnTo>
                <a:lnTo>
                  <a:pt x="1346" y="7036"/>
                </a:lnTo>
                <a:lnTo>
                  <a:pt x="1608" y="6993"/>
                </a:lnTo>
                <a:lnTo>
                  <a:pt x="1297" y="6984"/>
                </a:lnTo>
                <a:lnTo>
                  <a:pt x="986" y="6975"/>
                </a:lnTo>
                <a:close/>
                <a:moveTo>
                  <a:pt x="3153" y="10308"/>
                </a:moveTo>
                <a:lnTo>
                  <a:pt x="3136" y="13772"/>
                </a:lnTo>
                <a:lnTo>
                  <a:pt x="3117" y="17235"/>
                </a:lnTo>
                <a:lnTo>
                  <a:pt x="2920" y="17450"/>
                </a:lnTo>
                <a:cubicBezTo>
                  <a:pt x="2811" y="17568"/>
                  <a:pt x="2636" y="17706"/>
                  <a:pt x="2527" y="17756"/>
                </a:cubicBezTo>
                <a:cubicBezTo>
                  <a:pt x="2358" y="17834"/>
                  <a:pt x="2350" y="17847"/>
                  <a:pt x="2474" y="17852"/>
                </a:cubicBezTo>
                <a:cubicBezTo>
                  <a:pt x="2709" y="17861"/>
                  <a:pt x="2939" y="17738"/>
                  <a:pt x="3065" y="17539"/>
                </a:cubicBezTo>
                <a:cubicBezTo>
                  <a:pt x="3174" y="17367"/>
                  <a:pt x="3185" y="17077"/>
                  <a:pt x="3215" y="13881"/>
                </a:cubicBezTo>
                <a:lnTo>
                  <a:pt x="3248" y="10410"/>
                </a:lnTo>
                <a:lnTo>
                  <a:pt x="3510" y="10367"/>
                </a:lnTo>
                <a:lnTo>
                  <a:pt x="3773" y="10326"/>
                </a:lnTo>
                <a:lnTo>
                  <a:pt x="3464" y="10317"/>
                </a:lnTo>
                <a:lnTo>
                  <a:pt x="3153" y="10308"/>
                </a:lnTo>
                <a:close/>
                <a:moveTo>
                  <a:pt x="17291" y="10462"/>
                </a:moveTo>
                <a:cubicBezTo>
                  <a:pt x="16343" y="10361"/>
                  <a:pt x="15553" y="11101"/>
                  <a:pt x="15553" y="12091"/>
                </a:cubicBezTo>
                <a:cubicBezTo>
                  <a:pt x="15553" y="12779"/>
                  <a:pt x="15858" y="13309"/>
                  <a:pt x="16419" y="13598"/>
                </a:cubicBezTo>
                <a:cubicBezTo>
                  <a:pt x="17082" y="13941"/>
                  <a:pt x="17844" y="13794"/>
                  <a:pt x="18336" y="13226"/>
                </a:cubicBezTo>
                <a:cubicBezTo>
                  <a:pt x="19234" y="12191"/>
                  <a:pt x="18635" y="10606"/>
                  <a:pt x="17291" y="10462"/>
                </a:cubicBezTo>
                <a:close/>
                <a:moveTo>
                  <a:pt x="11910" y="11197"/>
                </a:moveTo>
                <a:cubicBezTo>
                  <a:pt x="11818" y="11198"/>
                  <a:pt x="11726" y="11239"/>
                  <a:pt x="11654" y="11320"/>
                </a:cubicBezTo>
                <a:cubicBezTo>
                  <a:pt x="11553" y="11437"/>
                  <a:pt x="11544" y="11619"/>
                  <a:pt x="11563" y="13141"/>
                </a:cubicBezTo>
                <a:cubicBezTo>
                  <a:pt x="11582" y="14720"/>
                  <a:pt x="11593" y="14848"/>
                  <a:pt x="11725" y="15102"/>
                </a:cubicBezTo>
                <a:cubicBezTo>
                  <a:pt x="12044" y="15714"/>
                  <a:pt x="12377" y="15902"/>
                  <a:pt x="13553" y="16127"/>
                </a:cubicBezTo>
                <a:cubicBezTo>
                  <a:pt x="14648" y="16336"/>
                  <a:pt x="14732" y="16368"/>
                  <a:pt x="15080" y="16720"/>
                </a:cubicBezTo>
                <a:cubicBezTo>
                  <a:pt x="15518" y="17163"/>
                  <a:pt x="15553" y="17372"/>
                  <a:pt x="15553" y="19468"/>
                </a:cubicBezTo>
                <a:lnTo>
                  <a:pt x="15553" y="21258"/>
                </a:lnTo>
                <a:lnTo>
                  <a:pt x="17160" y="21258"/>
                </a:lnTo>
                <a:lnTo>
                  <a:pt x="18768" y="21258"/>
                </a:lnTo>
                <a:lnTo>
                  <a:pt x="18786" y="19234"/>
                </a:lnTo>
                <a:lnTo>
                  <a:pt x="18803" y="17210"/>
                </a:lnTo>
                <a:lnTo>
                  <a:pt x="19252" y="17190"/>
                </a:lnTo>
                <a:cubicBezTo>
                  <a:pt x="19526" y="17178"/>
                  <a:pt x="19736" y="17201"/>
                  <a:pt x="19793" y="17250"/>
                </a:cubicBezTo>
                <a:cubicBezTo>
                  <a:pt x="19868" y="17315"/>
                  <a:pt x="19886" y="17686"/>
                  <a:pt x="19886" y="19293"/>
                </a:cubicBezTo>
                <a:lnTo>
                  <a:pt x="19886" y="21258"/>
                </a:lnTo>
                <a:lnTo>
                  <a:pt x="20212" y="21258"/>
                </a:lnTo>
                <a:lnTo>
                  <a:pt x="20541" y="21258"/>
                </a:lnTo>
                <a:lnTo>
                  <a:pt x="20541" y="19393"/>
                </a:lnTo>
                <a:cubicBezTo>
                  <a:pt x="20541" y="17755"/>
                  <a:pt x="20526" y="17479"/>
                  <a:pt x="20416" y="17115"/>
                </a:cubicBezTo>
                <a:cubicBezTo>
                  <a:pt x="20110" y="16096"/>
                  <a:pt x="19308" y="15311"/>
                  <a:pt x="18278" y="15025"/>
                </a:cubicBezTo>
                <a:cubicBezTo>
                  <a:pt x="18036" y="14958"/>
                  <a:pt x="17385" y="14935"/>
                  <a:pt x="15797" y="14934"/>
                </a:cubicBezTo>
                <a:cubicBezTo>
                  <a:pt x="14368" y="14933"/>
                  <a:pt x="13540" y="14905"/>
                  <a:pt x="13337" y="14852"/>
                </a:cubicBezTo>
                <a:cubicBezTo>
                  <a:pt x="12949" y="14751"/>
                  <a:pt x="12446" y="14254"/>
                  <a:pt x="12343" y="13870"/>
                </a:cubicBezTo>
                <a:cubicBezTo>
                  <a:pt x="12305" y="13725"/>
                  <a:pt x="12273" y="13119"/>
                  <a:pt x="12273" y="12524"/>
                </a:cubicBezTo>
                <a:cubicBezTo>
                  <a:pt x="12272" y="11612"/>
                  <a:pt x="12255" y="11422"/>
                  <a:pt x="12164" y="11317"/>
                </a:cubicBezTo>
                <a:cubicBezTo>
                  <a:pt x="12094" y="11236"/>
                  <a:pt x="12002" y="11196"/>
                  <a:pt x="11910" y="11197"/>
                </a:cubicBezTo>
                <a:close/>
                <a:moveTo>
                  <a:pt x="14809" y="11429"/>
                </a:moveTo>
                <a:cubicBezTo>
                  <a:pt x="14739" y="11450"/>
                  <a:pt x="14702" y="11719"/>
                  <a:pt x="14710" y="12179"/>
                </a:cubicBezTo>
                <a:lnTo>
                  <a:pt x="14719" y="12654"/>
                </a:lnTo>
                <a:lnTo>
                  <a:pt x="14767" y="12134"/>
                </a:lnTo>
                <a:cubicBezTo>
                  <a:pt x="14794" y="11848"/>
                  <a:pt x="14834" y="11583"/>
                  <a:pt x="14857" y="11544"/>
                </a:cubicBezTo>
                <a:cubicBezTo>
                  <a:pt x="14880" y="11505"/>
                  <a:pt x="14872" y="11456"/>
                  <a:pt x="14840" y="11435"/>
                </a:cubicBezTo>
                <a:cubicBezTo>
                  <a:pt x="14828" y="11428"/>
                  <a:pt x="14819" y="11426"/>
                  <a:pt x="14809" y="11429"/>
                </a:cubicBezTo>
                <a:close/>
                <a:moveTo>
                  <a:pt x="14404" y="11533"/>
                </a:moveTo>
                <a:cubicBezTo>
                  <a:pt x="14368" y="11534"/>
                  <a:pt x="14134" y="11590"/>
                  <a:pt x="13881" y="11657"/>
                </a:cubicBezTo>
                <a:lnTo>
                  <a:pt x="13421" y="11778"/>
                </a:lnTo>
                <a:lnTo>
                  <a:pt x="13401" y="12121"/>
                </a:lnTo>
                <a:lnTo>
                  <a:pt x="13382" y="12463"/>
                </a:lnTo>
                <a:lnTo>
                  <a:pt x="13827" y="12568"/>
                </a:lnTo>
                <a:cubicBezTo>
                  <a:pt x="14518" y="12732"/>
                  <a:pt x="14470" y="12768"/>
                  <a:pt x="14470" y="12111"/>
                </a:cubicBezTo>
                <a:cubicBezTo>
                  <a:pt x="14470" y="11770"/>
                  <a:pt x="14443" y="11532"/>
                  <a:pt x="14404" y="11533"/>
                </a:cubicBezTo>
                <a:close/>
                <a:moveTo>
                  <a:pt x="10744" y="11905"/>
                </a:moveTo>
                <a:lnTo>
                  <a:pt x="10704" y="12213"/>
                </a:lnTo>
                <a:lnTo>
                  <a:pt x="10664" y="12518"/>
                </a:lnTo>
                <a:lnTo>
                  <a:pt x="9483" y="12554"/>
                </a:lnTo>
                <a:lnTo>
                  <a:pt x="8303" y="12590"/>
                </a:lnTo>
                <a:lnTo>
                  <a:pt x="9533" y="12606"/>
                </a:lnTo>
                <a:lnTo>
                  <a:pt x="10763" y="12620"/>
                </a:lnTo>
                <a:lnTo>
                  <a:pt x="10752" y="12263"/>
                </a:lnTo>
                <a:lnTo>
                  <a:pt x="10744" y="11905"/>
                </a:lnTo>
                <a:close/>
                <a:moveTo>
                  <a:pt x="19096" y="11973"/>
                </a:moveTo>
                <a:lnTo>
                  <a:pt x="18979" y="12424"/>
                </a:lnTo>
                <a:cubicBezTo>
                  <a:pt x="18737" y="13352"/>
                  <a:pt x="18181" y="13890"/>
                  <a:pt x="17310" y="14040"/>
                </a:cubicBezTo>
                <a:cubicBezTo>
                  <a:pt x="16973" y="14098"/>
                  <a:pt x="16971" y="14100"/>
                  <a:pt x="17229" y="14108"/>
                </a:cubicBezTo>
                <a:cubicBezTo>
                  <a:pt x="18223" y="14138"/>
                  <a:pt x="18972" y="13446"/>
                  <a:pt x="19058" y="12416"/>
                </a:cubicBezTo>
                <a:lnTo>
                  <a:pt x="19096" y="11973"/>
                </a:lnTo>
                <a:close/>
                <a:moveTo>
                  <a:pt x="12575" y="11998"/>
                </a:moveTo>
                <a:cubicBezTo>
                  <a:pt x="12567" y="11968"/>
                  <a:pt x="12561" y="12225"/>
                  <a:pt x="12561" y="12688"/>
                </a:cubicBezTo>
                <a:cubicBezTo>
                  <a:pt x="12561" y="13305"/>
                  <a:pt x="12571" y="13558"/>
                  <a:pt x="12584" y="13250"/>
                </a:cubicBezTo>
                <a:cubicBezTo>
                  <a:pt x="12596" y="12941"/>
                  <a:pt x="12596" y="12435"/>
                  <a:pt x="12584" y="12127"/>
                </a:cubicBezTo>
                <a:cubicBezTo>
                  <a:pt x="12581" y="12050"/>
                  <a:pt x="12578" y="12008"/>
                  <a:pt x="12575" y="11998"/>
                </a:cubicBezTo>
                <a:close/>
                <a:moveTo>
                  <a:pt x="14781" y="12990"/>
                </a:moveTo>
                <a:cubicBezTo>
                  <a:pt x="14762" y="12996"/>
                  <a:pt x="14746" y="13007"/>
                  <a:pt x="14734" y="13026"/>
                </a:cubicBezTo>
                <a:cubicBezTo>
                  <a:pt x="14712" y="13064"/>
                  <a:pt x="14739" y="13096"/>
                  <a:pt x="14795" y="13096"/>
                </a:cubicBezTo>
                <a:cubicBezTo>
                  <a:pt x="14910" y="13096"/>
                  <a:pt x="14927" y="13056"/>
                  <a:pt x="14836" y="12998"/>
                </a:cubicBezTo>
                <a:cubicBezTo>
                  <a:pt x="14820" y="12987"/>
                  <a:pt x="14800" y="12985"/>
                  <a:pt x="14781" y="12990"/>
                </a:cubicBezTo>
                <a:close/>
                <a:moveTo>
                  <a:pt x="13437" y="16384"/>
                </a:moveTo>
                <a:cubicBezTo>
                  <a:pt x="13392" y="16403"/>
                  <a:pt x="13430" y="16418"/>
                  <a:pt x="13520" y="16418"/>
                </a:cubicBezTo>
                <a:cubicBezTo>
                  <a:pt x="13610" y="16418"/>
                  <a:pt x="13646" y="16403"/>
                  <a:pt x="13601" y="16384"/>
                </a:cubicBezTo>
                <a:cubicBezTo>
                  <a:pt x="13556" y="16365"/>
                  <a:pt x="13482" y="16365"/>
                  <a:pt x="13437" y="16384"/>
                </a:cubicBezTo>
                <a:close/>
                <a:moveTo>
                  <a:pt x="13907" y="16438"/>
                </a:moveTo>
                <a:cubicBezTo>
                  <a:pt x="13884" y="16437"/>
                  <a:pt x="13858" y="16440"/>
                  <a:pt x="13834" y="16450"/>
                </a:cubicBezTo>
                <a:cubicBezTo>
                  <a:pt x="13782" y="16472"/>
                  <a:pt x="13798" y="16488"/>
                  <a:pt x="13874" y="16491"/>
                </a:cubicBezTo>
                <a:cubicBezTo>
                  <a:pt x="13943" y="16494"/>
                  <a:pt x="13982" y="16478"/>
                  <a:pt x="13960" y="16456"/>
                </a:cubicBezTo>
                <a:cubicBezTo>
                  <a:pt x="13950" y="16444"/>
                  <a:pt x="13930" y="16439"/>
                  <a:pt x="13907" y="16438"/>
                </a:cubicBezTo>
                <a:close/>
                <a:moveTo>
                  <a:pt x="14301" y="16506"/>
                </a:moveTo>
                <a:cubicBezTo>
                  <a:pt x="14278" y="16505"/>
                  <a:pt x="14252" y="16508"/>
                  <a:pt x="14228" y="16518"/>
                </a:cubicBezTo>
                <a:cubicBezTo>
                  <a:pt x="14176" y="16540"/>
                  <a:pt x="14191" y="16556"/>
                  <a:pt x="14268" y="16559"/>
                </a:cubicBezTo>
                <a:cubicBezTo>
                  <a:pt x="14337" y="16562"/>
                  <a:pt x="14376" y="16546"/>
                  <a:pt x="14354" y="16524"/>
                </a:cubicBezTo>
                <a:cubicBezTo>
                  <a:pt x="14343" y="16512"/>
                  <a:pt x="14324" y="16507"/>
                  <a:pt x="14301" y="16506"/>
                </a:cubicBezTo>
                <a:close/>
                <a:moveTo>
                  <a:pt x="19033" y="17380"/>
                </a:moveTo>
                <a:lnTo>
                  <a:pt x="19033" y="19379"/>
                </a:lnTo>
                <a:cubicBezTo>
                  <a:pt x="19033" y="20960"/>
                  <a:pt x="19014" y="21392"/>
                  <a:pt x="18944" y="21451"/>
                </a:cubicBezTo>
                <a:cubicBezTo>
                  <a:pt x="18887" y="21501"/>
                  <a:pt x="18284" y="21533"/>
                  <a:pt x="17189" y="21546"/>
                </a:cubicBezTo>
                <a:lnTo>
                  <a:pt x="15520" y="21566"/>
                </a:lnTo>
                <a:lnTo>
                  <a:pt x="17308" y="21582"/>
                </a:lnTo>
                <a:lnTo>
                  <a:pt x="19096" y="21598"/>
                </a:lnTo>
                <a:lnTo>
                  <a:pt x="19114" y="19540"/>
                </a:lnTo>
                <a:lnTo>
                  <a:pt x="19131" y="17484"/>
                </a:lnTo>
                <a:lnTo>
                  <a:pt x="19394" y="17441"/>
                </a:lnTo>
                <a:lnTo>
                  <a:pt x="19656" y="17400"/>
                </a:lnTo>
                <a:lnTo>
                  <a:pt x="19344" y="17391"/>
                </a:lnTo>
                <a:lnTo>
                  <a:pt x="19033" y="17380"/>
                </a:lnTo>
                <a:close/>
                <a:moveTo>
                  <a:pt x="20840" y="17688"/>
                </a:moveTo>
                <a:lnTo>
                  <a:pt x="20805" y="19592"/>
                </a:lnTo>
                <a:lnTo>
                  <a:pt x="20770" y="21496"/>
                </a:lnTo>
                <a:lnTo>
                  <a:pt x="20311" y="21535"/>
                </a:lnTo>
                <a:lnTo>
                  <a:pt x="19853" y="21573"/>
                </a:lnTo>
                <a:lnTo>
                  <a:pt x="20361" y="21585"/>
                </a:lnTo>
                <a:lnTo>
                  <a:pt x="20869" y="21598"/>
                </a:lnTo>
                <a:lnTo>
                  <a:pt x="20855" y="19642"/>
                </a:lnTo>
                <a:lnTo>
                  <a:pt x="20840" y="17688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Class="entr" nodeType="after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Class="entr" nodeType="after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Class="entr" nodeType="afterEffect" presetSubtype="32" presetID="4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Class="entr" nodeType="afterEffect" presetSubtype="32" presetID="4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4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Class="entr" nodeType="afterEffect" presetSubtype="32" presetID="4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8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Class="entr" nodeType="afterEffect" presetSubtype="32" presetID="4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Class="entr" nodeType="afterEffect" presetSubtype="32" presetID="4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36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500"/>
                            </p:stCondLst>
                            <p:childTnLst>
                              <p:par>
                                <p:cTn id="38" presetClass="entr" nodeType="afterEffect" presetSubtype="32" presetID="4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500"/>
                            </p:stCondLst>
                            <p:childTnLst>
                              <p:par>
                                <p:cTn id="42" presetClass="entr" nodeType="afterEffect" presetSubtype="32" presetID="4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4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" grpId="4"/>
      <p:bldP build="whole" bldLvl="1" animBg="1" rev="0" advAuto="0" spid="175" grpId="7"/>
      <p:bldP build="whole" bldLvl="1" animBg="1" rev="0" advAuto="0" spid="172" grpId="1"/>
      <p:bldP build="whole" bldLvl="1" animBg="1" rev="0" advAuto="0" spid="168" grpId="2"/>
      <p:bldP build="whole" bldLvl="1" animBg="1" rev="0" advAuto="0" spid="171" grpId="9"/>
      <p:bldP build="whole" bldLvl="1" animBg="1" rev="0" advAuto="0" spid="176" grpId="10"/>
      <p:bldP build="whole" bldLvl="1" animBg="1" rev="0" advAuto="0" spid="174" grpId="5"/>
      <p:bldP build="whole" bldLvl="1" animBg="1" rev="0" advAuto="0" spid="173" grpId="3"/>
      <p:bldP build="whole" bldLvl="1" animBg="1" rev="0" advAuto="0" spid="177" grpId="6"/>
      <p:bldP build="whole" bldLvl="1" animBg="1" rev="0" advAuto="0" spid="170" grpId="8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ng-transparent-communication-computer-icons-social-people-logo.png" descr="png-transparent-communication-computer-icons-social-people-logo.png"/>
          <p:cNvPicPr>
            <a:picLocks noChangeAspect="1"/>
          </p:cNvPicPr>
          <p:nvPr/>
        </p:nvPicPr>
        <p:blipFill>
          <a:blip r:embed="rId2">
            <a:extLst/>
          </a:blip>
          <a:srcRect l="7966" t="0" r="8058" b="0"/>
          <a:stretch>
            <a:fillRect/>
          </a:stretch>
        </p:blipFill>
        <p:spPr>
          <a:xfrm>
            <a:off x="15552314" y="3949565"/>
            <a:ext cx="6808949" cy="86371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2" h="21600" fill="norm" stroke="1" extrusionOk="0">
                <a:moveTo>
                  <a:pt x="10481" y="0"/>
                </a:moveTo>
                <a:cubicBezTo>
                  <a:pt x="10069" y="0"/>
                  <a:pt x="9700" y="39"/>
                  <a:pt x="9663" y="86"/>
                </a:cubicBezTo>
                <a:cubicBezTo>
                  <a:pt x="9626" y="134"/>
                  <a:pt x="9434" y="172"/>
                  <a:pt x="9234" y="172"/>
                </a:cubicBezTo>
                <a:cubicBezTo>
                  <a:pt x="8714" y="172"/>
                  <a:pt x="7099" y="558"/>
                  <a:pt x="6319" y="869"/>
                </a:cubicBezTo>
                <a:cubicBezTo>
                  <a:pt x="5483" y="1203"/>
                  <a:pt x="4552" y="1892"/>
                  <a:pt x="4180" y="2452"/>
                </a:cubicBezTo>
                <a:cubicBezTo>
                  <a:pt x="3941" y="2813"/>
                  <a:pt x="3893" y="2995"/>
                  <a:pt x="3893" y="3571"/>
                </a:cubicBezTo>
                <a:cubicBezTo>
                  <a:pt x="3893" y="4299"/>
                  <a:pt x="4061" y="4672"/>
                  <a:pt x="4681" y="5315"/>
                </a:cubicBezTo>
                <a:cubicBezTo>
                  <a:pt x="4961" y="5606"/>
                  <a:pt x="6191" y="6295"/>
                  <a:pt x="6704" y="6449"/>
                </a:cubicBezTo>
                <a:cubicBezTo>
                  <a:pt x="6867" y="6498"/>
                  <a:pt x="7031" y="6601"/>
                  <a:pt x="7068" y="6678"/>
                </a:cubicBezTo>
                <a:cubicBezTo>
                  <a:pt x="7125" y="6794"/>
                  <a:pt x="6951" y="7335"/>
                  <a:pt x="6703" y="7815"/>
                </a:cubicBezTo>
                <a:cubicBezTo>
                  <a:pt x="6570" y="8073"/>
                  <a:pt x="8289" y="7646"/>
                  <a:pt x="8927" y="7262"/>
                </a:cubicBezTo>
                <a:cubicBezTo>
                  <a:pt x="9253" y="7067"/>
                  <a:pt x="9388" y="7048"/>
                  <a:pt x="10724" y="7020"/>
                </a:cubicBezTo>
                <a:cubicBezTo>
                  <a:pt x="12367" y="6986"/>
                  <a:pt x="13291" y="6816"/>
                  <a:pt x="14597" y="6309"/>
                </a:cubicBezTo>
                <a:cubicBezTo>
                  <a:pt x="15531" y="5947"/>
                  <a:pt x="16437" y="5279"/>
                  <a:pt x="16811" y="4680"/>
                </a:cubicBezTo>
                <a:cubicBezTo>
                  <a:pt x="17022" y="4341"/>
                  <a:pt x="17072" y="4127"/>
                  <a:pt x="17070" y="3571"/>
                </a:cubicBezTo>
                <a:cubicBezTo>
                  <a:pt x="17066" y="2741"/>
                  <a:pt x="16784" y="2238"/>
                  <a:pt x="15964" y="1598"/>
                </a:cubicBezTo>
                <a:cubicBezTo>
                  <a:pt x="15108" y="931"/>
                  <a:pt x="12844" y="172"/>
                  <a:pt x="11707" y="172"/>
                </a:cubicBezTo>
                <a:cubicBezTo>
                  <a:pt x="11520" y="172"/>
                  <a:pt x="11335" y="134"/>
                  <a:pt x="11298" y="86"/>
                </a:cubicBezTo>
                <a:cubicBezTo>
                  <a:pt x="11261" y="39"/>
                  <a:pt x="10894" y="0"/>
                  <a:pt x="10481" y="0"/>
                </a:cubicBezTo>
                <a:close/>
                <a:moveTo>
                  <a:pt x="7757" y="2749"/>
                </a:moveTo>
                <a:cubicBezTo>
                  <a:pt x="7990" y="2749"/>
                  <a:pt x="8225" y="2848"/>
                  <a:pt x="8476" y="3046"/>
                </a:cubicBezTo>
                <a:cubicBezTo>
                  <a:pt x="8943" y="3415"/>
                  <a:pt x="8951" y="3686"/>
                  <a:pt x="8508" y="4084"/>
                </a:cubicBezTo>
                <a:cubicBezTo>
                  <a:pt x="8232" y="4332"/>
                  <a:pt x="8093" y="4389"/>
                  <a:pt x="7757" y="4389"/>
                </a:cubicBezTo>
                <a:cubicBezTo>
                  <a:pt x="7420" y="4389"/>
                  <a:pt x="7282" y="4332"/>
                  <a:pt x="7006" y="4084"/>
                </a:cubicBezTo>
                <a:cubicBezTo>
                  <a:pt x="6563" y="3686"/>
                  <a:pt x="6571" y="3415"/>
                  <a:pt x="7038" y="3046"/>
                </a:cubicBezTo>
                <a:cubicBezTo>
                  <a:pt x="7289" y="2848"/>
                  <a:pt x="7523" y="2749"/>
                  <a:pt x="7757" y="2749"/>
                </a:cubicBezTo>
                <a:close/>
                <a:moveTo>
                  <a:pt x="10645" y="2753"/>
                </a:moveTo>
                <a:cubicBezTo>
                  <a:pt x="11006" y="2753"/>
                  <a:pt x="11679" y="3256"/>
                  <a:pt x="11679" y="3525"/>
                </a:cubicBezTo>
                <a:cubicBezTo>
                  <a:pt x="11679" y="3771"/>
                  <a:pt x="11491" y="4053"/>
                  <a:pt x="11204" y="4237"/>
                </a:cubicBezTo>
                <a:cubicBezTo>
                  <a:pt x="10609" y="4617"/>
                  <a:pt x="9625" y="4187"/>
                  <a:pt x="9613" y="3541"/>
                </a:cubicBezTo>
                <a:cubicBezTo>
                  <a:pt x="9607" y="3259"/>
                  <a:pt x="10269" y="2753"/>
                  <a:pt x="10645" y="2753"/>
                </a:cubicBezTo>
                <a:close/>
                <a:moveTo>
                  <a:pt x="13547" y="2760"/>
                </a:moveTo>
                <a:cubicBezTo>
                  <a:pt x="13766" y="2764"/>
                  <a:pt x="13984" y="2845"/>
                  <a:pt x="14205" y="3001"/>
                </a:cubicBezTo>
                <a:cubicBezTo>
                  <a:pt x="14482" y="3197"/>
                  <a:pt x="14555" y="3316"/>
                  <a:pt x="14555" y="3571"/>
                </a:cubicBezTo>
                <a:cubicBezTo>
                  <a:pt x="14555" y="3826"/>
                  <a:pt x="14482" y="3946"/>
                  <a:pt x="14205" y="4142"/>
                </a:cubicBezTo>
                <a:cubicBezTo>
                  <a:pt x="13763" y="4454"/>
                  <a:pt x="13332" y="4461"/>
                  <a:pt x="12886" y="4166"/>
                </a:cubicBezTo>
                <a:cubicBezTo>
                  <a:pt x="12607" y="3980"/>
                  <a:pt x="12552" y="3881"/>
                  <a:pt x="12552" y="3571"/>
                </a:cubicBezTo>
                <a:cubicBezTo>
                  <a:pt x="12552" y="3261"/>
                  <a:pt x="12607" y="3162"/>
                  <a:pt x="12886" y="2977"/>
                </a:cubicBezTo>
                <a:cubicBezTo>
                  <a:pt x="13109" y="2829"/>
                  <a:pt x="13328" y="2756"/>
                  <a:pt x="13547" y="2760"/>
                </a:cubicBezTo>
                <a:close/>
                <a:moveTo>
                  <a:pt x="4301" y="8466"/>
                </a:moveTo>
                <a:cubicBezTo>
                  <a:pt x="3042" y="8495"/>
                  <a:pt x="1922" y="9185"/>
                  <a:pt x="1654" y="10204"/>
                </a:cubicBezTo>
                <a:cubicBezTo>
                  <a:pt x="1355" y="11341"/>
                  <a:pt x="2162" y="12443"/>
                  <a:pt x="3544" y="12785"/>
                </a:cubicBezTo>
                <a:cubicBezTo>
                  <a:pt x="4157" y="12936"/>
                  <a:pt x="4561" y="12933"/>
                  <a:pt x="5246" y="12773"/>
                </a:cubicBezTo>
                <a:cubicBezTo>
                  <a:pt x="6316" y="12522"/>
                  <a:pt x="7212" y="11564"/>
                  <a:pt x="7212" y="10671"/>
                </a:cubicBezTo>
                <a:cubicBezTo>
                  <a:pt x="7212" y="9754"/>
                  <a:pt x="6312" y="8815"/>
                  <a:pt x="5184" y="8555"/>
                </a:cubicBezTo>
                <a:cubicBezTo>
                  <a:pt x="4888" y="8487"/>
                  <a:pt x="4591" y="8460"/>
                  <a:pt x="4301" y="8466"/>
                </a:cubicBezTo>
                <a:close/>
                <a:moveTo>
                  <a:pt x="17275" y="8467"/>
                </a:moveTo>
                <a:cubicBezTo>
                  <a:pt x="17194" y="8466"/>
                  <a:pt x="17113" y="8467"/>
                  <a:pt x="17032" y="8471"/>
                </a:cubicBezTo>
                <a:cubicBezTo>
                  <a:pt x="16255" y="8511"/>
                  <a:pt x="15488" y="8805"/>
                  <a:pt x="14953" y="9388"/>
                </a:cubicBezTo>
                <a:cubicBezTo>
                  <a:pt x="13831" y="10612"/>
                  <a:pt x="14626" y="12398"/>
                  <a:pt x="16467" y="12790"/>
                </a:cubicBezTo>
                <a:cubicBezTo>
                  <a:pt x="17087" y="12923"/>
                  <a:pt x="17276" y="12927"/>
                  <a:pt x="17889" y="12816"/>
                </a:cubicBezTo>
                <a:cubicBezTo>
                  <a:pt x="19348" y="12554"/>
                  <a:pt x="20280" y="11387"/>
                  <a:pt x="19963" y="10217"/>
                </a:cubicBezTo>
                <a:cubicBezTo>
                  <a:pt x="19666" y="9117"/>
                  <a:pt x="18488" y="8487"/>
                  <a:pt x="17275" y="8467"/>
                </a:cubicBezTo>
                <a:close/>
                <a:moveTo>
                  <a:pt x="4380" y="13814"/>
                </a:moveTo>
                <a:cubicBezTo>
                  <a:pt x="2287" y="13812"/>
                  <a:pt x="2247" y="13815"/>
                  <a:pt x="1710" y="14041"/>
                </a:cubicBezTo>
                <a:cubicBezTo>
                  <a:pt x="1014" y="14334"/>
                  <a:pt x="531" y="14734"/>
                  <a:pt x="234" y="15265"/>
                </a:cubicBezTo>
                <a:cubicBezTo>
                  <a:pt x="14" y="15658"/>
                  <a:pt x="-2" y="15821"/>
                  <a:pt x="0" y="17743"/>
                </a:cubicBezTo>
                <a:cubicBezTo>
                  <a:pt x="2" y="19142"/>
                  <a:pt x="42" y="19838"/>
                  <a:pt x="126" y="19918"/>
                </a:cubicBezTo>
                <a:cubicBezTo>
                  <a:pt x="355" y="20136"/>
                  <a:pt x="799" y="20161"/>
                  <a:pt x="1118" y="19975"/>
                </a:cubicBezTo>
                <a:cubicBezTo>
                  <a:pt x="1280" y="19880"/>
                  <a:pt x="1443" y="19825"/>
                  <a:pt x="1480" y="19854"/>
                </a:cubicBezTo>
                <a:cubicBezTo>
                  <a:pt x="1517" y="19883"/>
                  <a:pt x="1547" y="20288"/>
                  <a:pt x="1547" y="20753"/>
                </a:cubicBezTo>
                <a:lnTo>
                  <a:pt x="1547" y="21600"/>
                </a:lnTo>
                <a:lnTo>
                  <a:pt x="7103" y="21600"/>
                </a:lnTo>
                <a:lnTo>
                  <a:pt x="7103" y="20142"/>
                </a:lnTo>
                <a:cubicBezTo>
                  <a:pt x="7103" y="19179"/>
                  <a:pt x="7144" y="18664"/>
                  <a:pt x="7223" y="18625"/>
                </a:cubicBezTo>
                <a:cubicBezTo>
                  <a:pt x="7289" y="18593"/>
                  <a:pt x="7497" y="18659"/>
                  <a:pt x="7686" y="18769"/>
                </a:cubicBezTo>
                <a:cubicBezTo>
                  <a:pt x="7875" y="18880"/>
                  <a:pt x="8557" y="19252"/>
                  <a:pt x="9203" y="19596"/>
                </a:cubicBezTo>
                <a:cubicBezTo>
                  <a:pt x="10817" y="20459"/>
                  <a:pt x="10804" y="20460"/>
                  <a:pt x="12774" y="19403"/>
                </a:cubicBezTo>
                <a:cubicBezTo>
                  <a:pt x="13616" y="18951"/>
                  <a:pt x="14351" y="18605"/>
                  <a:pt x="14408" y="18633"/>
                </a:cubicBezTo>
                <a:cubicBezTo>
                  <a:pt x="14468" y="18663"/>
                  <a:pt x="14512" y="19307"/>
                  <a:pt x="14512" y="20142"/>
                </a:cubicBezTo>
                <a:lnTo>
                  <a:pt x="14512" y="21600"/>
                </a:lnTo>
                <a:lnTo>
                  <a:pt x="20069" y="21600"/>
                </a:lnTo>
                <a:lnTo>
                  <a:pt x="20069" y="20753"/>
                </a:lnTo>
                <a:cubicBezTo>
                  <a:pt x="20069" y="20288"/>
                  <a:pt x="20100" y="19883"/>
                  <a:pt x="20138" y="19853"/>
                </a:cubicBezTo>
                <a:cubicBezTo>
                  <a:pt x="20176" y="19823"/>
                  <a:pt x="20333" y="19876"/>
                  <a:pt x="20487" y="19972"/>
                </a:cubicBezTo>
                <a:cubicBezTo>
                  <a:pt x="20681" y="20093"/>
                  <a:pt x="20852" y="20130"/>
                  <a:pt x="21044" y="20092"/>
                </a:cubicBezTo>
                <a:cubicBezTo>
                  <a:pt x="21598" y="19983"/>
                  <a:pt x="21594" y="19997"/>
                  <a:pt x="21592" y="17738"/>
                </a:cubicBezTo>
                <a:cubicBezTo>
                  <a:pt x="21590" y="15793"/>
                  <a:pt x="21571" y="15586"/>
                  <a:pt x="21368" y="15231"/>
                </a:cubicBezTo>
                <a:cubicBezTo>
                  <a:pt x="21081" y="14729"/>
                  <a:pt x="20585" y="14327"/>
                  <a:pt x="19905" y="14041"/>
                </a:cubicBezTo>
                <a:cubicBezTo>
                  <a:pt x="19369" y="13815"/>
                  <a:pt x="19329" y="13812"/>
                  <a:pt x="17236" y="13814"/>
                </a:cubicBezTo>
                <a:cubicBezTo>
                  <a:pt x="14839" y="13816"/>
                  <a:pt x="14649" y="13851"/>
                  <a:pt x="13809" y="14463"/>
                </a:cubicBezTo>
                <a:cubicBezTo>
                  <a:pt x="13066" y="15003"/>
                  <a:pt x="12858" y="15492"/>
                  <a:pt x="12781" y="16867"/>
                </a:cubicBezTo>
                <a:lnTo>
                  <a:pt x="12714" y="18029"/>
                </a:lnTo>
                <a:lnTo>
                  <a:pt x="11795" y="18523"/>
                </a:lnTo>
                <a:cubicBezTo>
                  <a:pt x="11289" y="18795"/>
                  <a:pt x="10820" y="19018"/>
                  <a:pt x="10754" y="19018"/>
                </a:cubicBezTo>
                <a:cubicBezTo>
                  <a:pt x="10689" y="19018"/>
                  <a:pt x="10239" y="18789"/>
                  <a:pt x="9755" y="18508"/>
                </a:cubicBezTo>
                <a:lnTo>
                  <a:pt x="8875" y="17997"/>
                </a:lnTo>
                <a:lnTo>
                  <a:pt x="8825" y="16852"/>
                </a:lnTo>
                <a:cubicBezTo>
                  <a:pt x="8764" y="15495"/>
                  <a:pt x="8556" y="15008"/>
                  <a:pt x="7807" y="14463"/>
                </a:cubicBezTo>
                <a:cubicBezTo>
                  <a:pt x="6967" y="13851"/>
                  <a:pt x="6777" y="13816"/>
                  <a:pt x="4380" y="1381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0" name="360_F_563633959_dQgV6saygcWVdEFQzT9D5NcU8VAVnCKf.jpeg" descr="360_F_563633959_dQgV6saygcWVdEFQzT9D5NcU8VAVnCKf.jpeg"/>
          <p:cNvPicPr>
            <a:picLocks noChangeAspect="1"/>
          </p:cNvPicPr>
          <p:nvPr/>
        </p:nvPicPr>
        <p:blipFill>
          <a:blip r:embed="rId3">
            <a:extLst/>
          </a:blip>
          <a:srcRect l="20663" t="20304" r="20712" b="19863"/>
          <a:stretch>
            <a:fillRect/>
          </a:stretch>
        </p:blipFill>
        <p:spPr>
          <a:xfrm>
            <a:off x="16765181" y="3357356"/>
            <a:ext cx="6345681" cy="3885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55" h="21589" fill="norm" stroke="1" extrusionOk="0">
                <a:moveTo>
                  <a:pt x="14053" y="0"/>
                </a:moveTo>
                <a:cubicBezTo>
                  <a:pt x="12444" y="10"/>
                  <a:pt x="12184" y="63"/>
                  <a:pt x="11325" y="552"/>
                </a:cubicBezTo>
                <a:cubicBezTo>
                  <a:pt x="9966" y="1326"/>
                  <a:pt x="9951" y="1363"/>
                  <a:pt x="10814" y="1883"/>
                </a:cubicBezTo>
                <a:cubicBezTo>
                  <a:pt x="14585" y="4157"/>
                  <a:pt x="16397" y="9740"/>
                  <a:pt x="14941" y="14602"/>
                </a:cubicBezTo>
                <a:lnTo>
                  <a:pt x="14586" y="15783"/>
                </a:lnTo>
                <a:lnTo>
                  <a:pt x="15194" y="15660"/>
                </a:lnTo>
                <a:cubicBezTo>
                  <a:pt x="15702" y="15558"/>
                  <a:pt x="15883" y="15617"/>
                  <a:pt x="16291" y="16017"/>
                </a:cubicBezTo>
                <a:cubicBezTo>
                  <a:pt x="16974" y="16687"/>
                  <a:pt x="18111" y="17299"/>
                  <a:pt x="19059" y="17505"/>
                </a:cubicBezTo>
                <a:cubicBezTo>
                  <a:pt x="20328" y="17782"/>
                  <a:pt x="20392" y="17774"/>
                  <a:pt x="20041" y="17371"/>
                </a:cubicBezTo>
                <a:cubicBezTo>
                  <a:pt x="19517" y="16770"/>
                  <a:pt x="18603" y="15255"/>
                  <a:pt x="18437" y="14712"/>
                </a:cubicBezTo>
                <a:cubicBezTo>
                  <a:pt x="18279" y="14197"/>
                  <a:pt x="18291" y="14165"/>
                  <a:pt x="18947" y="13402"/>
                </a:cubicBezTo>
                <a:cubicBezTo>
                  <a:pt x="19316" y="12972"/>
                  <a:pt x="19819" y="12167"/>
                  <a:pt x="20066" y="11616"/>
                </a:cubicBezTo>
                <a:cubicBezTo>
                  <a:pt x="21598" y="8192"/>
                  <a:pt x="20838" y="3822"/>
                  <a:pt x="18317" y="1564"/>
                </a:cubicBezTo>
                <a:cubicBezTo>
                  <a:pt x="16924" y="316"/>
                  <a:pt x="16037" y="-11"/>
                  <a:pt x="14053" y="0"/>
                </a:cubicBezTo>
                <a:close/>
                <a:moveTo>
                  <a:pt x="7162" y="2540"/>
                </a:moveTo>
                <a:cubicBezTo>
                  <a:pt x="3874" y="2607"/>
                  <a:pt x="799" y="5311"/>
                  <a:pt x="124" y="9387"/>
                </a:cubicBezTo>
                <a:cubicBezTo>
                  <a:pt x="38" y="9904"/>
                  <a:pt x="-2" y="10438"/>
                  <a:pt x="0" y="10974"/>
                </a:cubicBezTo>
                <a:cubicBezTo>
                  <a:pt x="9" y="13300"/>
                  <a:pt x="811" y="15692"/>
                  <a:pt x="2142" y="17135"/>
                </a:cubicBezTo>
                <a:cubicBezTo>
                  <a:pt x="2464" y="17485"/>
                  <a:pt x="2729" y="17890"/>
                  <a:pt x="2729" y="18032"/>
                </a:cubicBezTo>
                <a:cubicBezTo>
                  <a:pt x="2729" y="18385"/>
                  <a:pt x="1710" y="20273"/>
                  <a:pt x="1128" y="20998"/>
                </a:cubicBezTo>
                <a:lnTo>
                  <a:pt x="654" y="21589"/>
                </a:lnTo>
                <a:lnTo>
                  <a:pt x="1543" y="21477"/>
                </a:lnTo>
                <a:cubicBezTo>
                  <a:pt x="2670" y="21331"/>
                  <a:pt x="3612" y="20904"/>
                  <a:pt x="4544" y="20118"/>
                </a:cubicBezTo>
                <a:cubicBezTo>
                  <a:pt x="5268" y="19509"/>
                  <a:pt x="5306" y="19499"/>
                  <a:pt x="7235" y="19463"/>
                </a:cubicBezTo>
                <a:cubicBezTo>
                  <a:pt x="9143" y="19428"/>
                  <a:pt x="9221" y="19411"/>
                  <a:pt x="10377" y="18725"/>
                </a:cubicBezTo>
                <a:cubicBezTo>
                  <a:pt x="13063" y="17130"/>
                  <a:pt x="14468" y="14462"/>
                  <a:pt x="14468" y="10959"/>
                </a:cubicBezTo>
                <a:cubicBezTo>
                  <a:pt x="14467" y="7704"/>
                  <a:pt x="12940" y="4838"/>
                  <a:pt x="10440" y="3400"/>
                </a:cubicBezTo>
                <a:cubicBezTo>
                  <a:pt x="9377" y="2789"/>
                  <a:pt x="8258" y="2518"/>
                  <a:pt x="7162" y="2540"/>
                </a:cubicBezTo>
                <a:close/>
                <a:moveTo>
                  <a:pt x="4346" y="9312"/>
                </a:moveTo>
                <a:cubicBezTo>
                  <a:pt x="4668" y="9343"/>
                  <a:pt x="4969" y="9690"/>
                  <a:pt x="5165" y="10331"/>
                </a:cubicBezTo>
                <a:cubicBezTo>
                  <a:pt x="5376" y="11018"/>
                  <a:pt x="5308" y="11599"/>
                  <a:pt x="4946" y="12269"/>
                </a:cubicBezTo>
                <a:cubicBezTo>
                  <a:pt x="4568" y="12966"/>
                  <a:pt x="3901" y="12890"/>
                  <a:pt x="3510" y="12103"/>
                </a:cubicBezTo>
                <a:cubicBezTo>
                  <a:pt x="3108" y="11295"/>
                  <a:pt x="3119" y="10625"/>
                  <a:pt x="3549" y="9898"/>
                </a:cubicBezTo>
                <a:cubicBezTo>
                  <a:pt x="3755" y="9550"/>
                  <a:pt x="3983" y="9359"/>
                  <a:pt x="4206" y="9318"/>
                </a:cubicBezTo>
                <a:cubicBezTo>
                  <a:pt x="4253" y="9310"/>
                  <a:pt x="4300" y="9307"/>
                  <a:pt x="4346" y="9312"/>
                </a:cubicBezTo>
                <a:close/>
                <a:moveTo>
                  <a:pt x="7158" y="9312"/>
                </a:moveTo>
                <a:cubicBezTo>
                  <a:pt x="7204" y="9307"/>
                  <a:pt x="7251" y="9310"/>
                  <a:pt x="7298" y="9318"/>
                </a:cubicBezTo>
                <a:cubicBezTo>
                  <a:pt x="7521" y="9359"/>
                  <a:pt x="7749" y="9550"/>
                  <a:pt x="7955" y="9898"/>
                </a:cubicBezTo>
                <a:cubicBezTo>
                  <a:pt x="8385" y="10625"/>
                  <a:pt x="8397" y="11295"/>
                  <a:pt x="7994" y="12103"/>
                </a:cubicBezTo>
                <a:cubicBezTo>
                  <a:pt x="7236" y="13626"/>
                  <a:pt x="5802" y="12089"/>
                  <a:pt x="6340" y="10331"/>
                </a:cubicBezTo>
                <a:cubicBezTo>
                  <a:pt x="6536" y="9690"/>
                  <a:pt x="6836" y="9343"/>
                  <a:pt x="7158" y="9312"/>
                </a:cubicBezTo>
                <a:close/>
                <a:moveTo>
                  <a:pt x="10223" y="9336"/>
                </a:moveTo>
                <a:cubicBezTo>
                  <a:pt x="10442" y="9333"/>
                  <a:pt x="10667" y="9499"/>
                  <a:pt x="10902" y="9832"/>
                </a:cubicBezTo>
                <a:cubicBezTo>
                  <a:pt x="11373" y="10503"/>
                  <a:pt x="11404" y="11502"/>
                  <a:pt x="10976" y="12227"/>
                </a:cubicBezTo>
                <a:cubicBezTo>
                  <a:pt x="10775" y="12566"/>
                  <a:pt x="10553" y="12718"/>
                  <a:pt x="10259" y="12718"/>
                </a:cubicBezTo>
                <a:cubicBezTo>
                  <a:pt x="9329" y="12718"/>
                  <a:pt x="8912" y="10939"/>
                  <a:pt x="9584" y="9850"/>
                </a:cubicBezTo>
                <a:cubicBezTo>
                  <a:pt x="9794" y="9510"/>
                  <a:pt x="10005" y="9339"/>
                  <a:pt x="10223" y="933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1" name="communication-icon-speak-icon-DG15MTRF.jpeg" descr="communication-icon-speak-icon-DG15MTRF.jpeg"/>
          <p:cNvPicPr>
            <a:picLocks noChangeAspect="1"/>
          </p:cNvPicPr>
          <p:nvPr/>
        </p:nvPicPr>
        <p:blipFill>
          <a:blip r:embed="rId4">
            <a:extLst/>
          </a:blip>
          <a:srcRect l="9000" t="9183" r="8777" b="8546"/>
          <a:stretch>
            <a:fillRect/>
          </a:stretch>
        </p:blipFill>
        <p:spPr>
          <a:xfrm>
            <a:off x="1084467" y="748682"/>
            <a:ext cx="4019282" cy="3885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598" fill="norm" stroke="1" extrusionOk="0">
                <a:moveTo>
                  <a:pt x="3470" y="0"/>
                </a:moveTo>
                <a:cubicBezTo>
                  <a:pt x="3310" y="-2"/>
                  <a:pt x="3149" y="19"/>
                  <a:pt x="2992" y="67"/>
                </a:cubicBezTo>
                <a:cubicBezTo>
                  <a:pt x="2270" y="284"/>
                  <a:pt x="1842" y="874"/>
                  <a:pt x="1839" y="1655"/>
                </a:cubicBezTo>
                <a:cubicBezTo>
                  <a:pt x="1838" y="2152"/>
                  <a:pt x="1935" y="2432"/>
                  <a:pt x="2233" y="2784"/>
                </a:cubicBezTo>
                <a:cubicBezTo>
                  <a:pt x="2484" y="3080"/>
                  <a:pt x="2724" y="3221"/>
                  <a:pt x="3105" y="3298"/>
                </a:cubicBezTo>
                <a:cubicBezTo>
                  <a:pt x="3490" y="3375"/>
                  <a:pt x="3852" y="3314"/>
                  <a:pt x="4224" y="3108"/>
                </a:cubicBezTo>
                <a:cubicBezTo>
                  <a:pt x="5090" y="2630"/>
                  <a:pt x="5312" y="1450"/>
                  <a:pt x="4693" y="609"/>
                </a:cubicBezTo>
                <a:cubicBezTo>
                  <a:pt x="4412" y="228"/>
                  <a:pt x="3948" y="7"/>
                  <a:pt x="3470" y="0"/>
                </a:cubicBezTo>
                <a:close/>
                <a:moveTo>
                  <a:pt x="8682" y="766"/>
                </a:moveTo>
                <a:cubicBezTo>
                  <a:pt x="8572" y="756"/>
                  <a:pt x="8459" y="770"/>
                  <a:pt x="8416" y="814"/>
                </a:cubicBezTo>
                <a:cubicBezTo>
                  <a:pt x="8389" y="842"/>
                  <a:pt x="8350" y="1421"/>
                  <a:pt x="8331" y="2100"/>
                </a:cubicBezTo>
                <a:cubicBezTo>
                  <a:pt x="8291" y="3477"/>
                  <a:pt x="8230" y="3707"/>
                  <a:pt x="7796" y="4086"/>
                </a:cubicBezTo>
                <a:cubicBezTo>
                  <a:pt x="7400" y="4431"/>
                  <a:pt x="7261" y="4458"/>
                  <a:pt x="5844" y="4458"/>
                </a:cubicBezTo>
                <a:lnTo>
                  <a:pt x="4529" y="4458"/>
                </a:lnTo>
                <a:lnTo>
                  <a:pt x="4529" y="4615"/>
                </a:lnTo>
                <a:cubicBezTo>
                  <a:pt x="4529" y="4702"/>
                  <a:pt x="4572" y="5123"/>
                  <a:pt x="4627" y="5550"/>
                </a:cubicBezTo>
                <a:lnTo>
                  <a:pt x="4725" y="6325"/>
                </a:lnTo>
                <a:lnTo>
                  <a:pt x="4120" y="6955"/>
                </a:lnTo>
                <a:cubicBezTo>
                  <a:pt x="3786" y="7302"/>
                  <a:pt x="3484" y="7586"/>
                  <a:pt x="3446" y="7586"/>
                </a:cubicBezTo>
                <a:cubicBezTo>
                  <a:pt x="3409" y="7586"/>
                  <a:pt x="3101" y="7299"/>
                  <a:pt x="2762" y="6947"/>
                </a:cubicBezTo>
                <a:lnTo>
                  <a:pt x="2146" y="6305"/>
                </a:lnTo>
                <a:lnTo>
                  <a:pt x="2225" y="5568"/>
                </a:lnTo>
                <a:cubicBezTo>
                  <a:pt x="2269" y="5163"/>
                  <a:pt x="2320" y="4780"/>
                  <a:pt x="2338" y="4714"/>
                </a:cubicBezTo>
                <a:cubicBezTo>
                  <a:pt x="2387" y="4533"/>
                  <a:pt x="2181" y="4564"/>
                  <a:pt x="1701" y="4811"/>
                </a:cubicBezTo>
                <a:cubicBezTo>
                  <a:pt x="881" y="5234"/>
                  <a:pt x="235" y="6111"/>
                  <a:pt x="66" y="7035"/>
                </a:cubicBezTo>
                <a:cubicBezTo>
                  <a:pt x="29" y="7236"/>
                  <a:pt x="0" y="8087"/>
                  <a:pt x="0" y="8925"/>
                </a:cubicBezTo>
                <a:lnTo>
                  <a:pt x="0" y="10450"/>
                </a:lnTo>
                <a:lnTo>
                  <a:pt x="162" y="10617"/>
                </a:lnTo>
                <a:cubicBezTo>
                  <a:pt x="262" y="10721"/>
                  <a:pt x="397" y="10783"/>
                  <a:pt x="522" y="10783"/>
                </a:cubicBezTo>
                <a:lnTo>
                  <a:pt x="722" y="10783"/>
                </a:lnTo>
                <a:lnTo>
                  <a:pt x="722" y="8824"/>
                </a:lnTo>
                <a:cubicBezTo>
                  <a:pt x="722" y="7391"/>
                  <a:pt x="744" y="6843"/>
                  <a:pt x="801" y="6783"/>
                </a:cubicBezTo>
                <a:cubicBezTo>
                  <a:pt x="846" y="6737"/>
                  <a:pt x="1059" y="6702"/>
                  <a:pt x="1291" y="6702"/>
                </a:cubicBezTo>
                <a:cubicBezTo>
                  <a:pt x="1631" y="6702"/>
                  <a:pt x="1713" y="6726"/>
                  <a:pt x="1769" y="6834"/>
                </a:cubicBezTo>
                <a:cubicBezTo>
                  <a:pt x="1814" y="6921"/>
                  <a:pt x="1837" y="8690"/>
                  <a:pt x="1837" y="12100"/>
                </a:cubicBezTo>
                <a:lnTo>
                  <a:pt x="1837" y="17235"/>
                </a:lnTo>
                <a:lnTo>
                  <a:pt x="2010" y="17376"/>
                </a:lnTo>
                <a:cubicBezTo>
                  <a:pt x="2244" y="17567"/>
                  <a:pt x="2527" y="17556"/>
                  <a:pt x="2726" y="17349"/>
                </a:cubicBezTo>
                <a:lnTo>
                  <a:pt x="2888" y="17182"/>
                </a:lnTo>
                <a:lnTo>
                  <a:pt x="2888" y="13690"/>
                </a:lnTo>
                <a:cubicBezTo>
                  <a:pt x="2888" y="11065"/>
                  <a:pt x="2907" y="10178"/>
                  <a:pt x="2967" y="10116"/>
                </a:cubicBezTo>
                <a:cubicBezTo>
                  <a:pt x="3010" y="10072"/>
                  <a:pt x="3206" y="10035"/>
                  <a:pt x="3403" y="10035"/>
                </a:cubicBezTo>
                <a:cubicBezTo>
                  <a:pt x="4049" y="10035"/>
                  <a:pt x="4002" y="9749"/>
                  <a:pt x="4002" y="13747"/>
                </a:cubicBezTo>
                <a:lnTo>
                  <a:pt x="4002" y="17235"/>
                </a:lnTo>
                <a:lnTo>
                  <a:pt x="4175" y="17376"/>
                </a:lnTo>
                <a:cubicBezTo>
                  <a:pt x="4409" y="17567"/>
                  <a:pt x="4692" y="17556"/>
                  <a:pt x="4891" y="17349"/>
                </a:cubicBezTo>
                <a:lnTo>
                  <a:pt x="5053" y="17182"/>
                </a:lnTo>
                <a:lnTo>
                  <a:pt x="5053" y="12111"/>
                </a:lnTo>
                <a:cubicBezTo>
                  <a:pt x="5053" y="6474"/>
                  <a:pt x="5029" y="6775"/>
                  <a:pt x="5498" y="6272"/>
                </a:cubicBezTo>
                <a:cubicBezTo>
                  <a:pt x="5632" y="6128"/>
                  <a:pt x="5797" y="5980"/>
                  <a:pt x="5863" y="5943"/>
                </a:cubicBezTo>
                <a:cubicBezTo>
                  <a:pt x="5929" y="5906"/>
                  <a:pt x="6444" y="5787"/>
                  <a:pt x="7009" y="5678"/>
                </a:cubicBezTo>
                <a:cubicBezTo>
                  <a:pt x="8158" y="5457"/>
                  <a:pt x="8400" y="5337"/>
                  <a:pt x="8759" y="4807"/>
                </a:cubicBezTo>
                <a:lnTo>
                  <a:pt x="8957" y="4516"/>
                </a:lnTo>
                <a:lnTo>
                  <a:pt x="8974" y="2736"/>
                </a:lnTo>
                <a:cubicBezTo>
                  <a:pt x="8984" y="1729"/>
                  <a:pt x="8966" y="913"/>
                  <a:pt x="8932" y="858"/>
                </a:cubicBezTo>
                <a:cubicBezTo>
                  <a:pt x="8900" y="808"/>
                  <a:pt x="8793" y="776"/>
                  <a:pt x="8682" y="766"/>
                </a:cubicBezTo>
                <a:close/>
                <a:moveTo>
                  <a:pt x="9292" y="1024"/>
                </a:moveTo>
                <a:lnTo>
                  <a:pt x="9256" y="2725"/>
                </a:lnTo>
                <a:cubicBezTo>
                  <a:pt x="9223" y="4308"/>
                  <a:pt x="9211" y="4443"/>
                  <a:pt x="9077" y="4703"/>
                </a:cubicBezTo>
                <a:cubicBezTo>
                  <a:pt x="8688" y="5457"/>
                  <a:pt x="8319" y="5675"/>
                  <a:pt x="7020" y="5923"/>
                </a:cubicBezTo>
                <a:cubicBezTo>
                  <a:pt x="5946" y="6128"/>
                  <a:pt x="5791" y="6194"/>
                  <a:pt x="5533" y="6545"/>
                </a:cubicBezTo>
                <a:lnTo>
                  <a:pt x="5349" y="6794"/>
                </a:lnTo>
                <a:lnTo>
                  <a:pt x="5315" y="12016"/>
                </a:lnTo>
                <a:lnTo>
                  <a:pt x="5283" y="17235"/>
                </a:lnTo>
                <a:lnTo>
                  <a:pt x="5085" y="17451"/>
                </a:lnTo>
                <a:cubicBezTo>
                  <a:pt x="4977" y="17569"/>
                  <a:pt x="4801" y="17706"/>
                  <a:pt x="4693" y="17755"/>
                </a:cubicBezTo>
                <a:cubicBezTo>
                  <a:pt x="4523" y="17833"/>
                  <a:pt x="4516" y="17845"/>
                  <a:pt x="4640" y="17850"/>
                </a:cubicBezTo>
                <a:cubicBezTo>
                  <a:pt x="4889" y="17860"/>
                  <a:pt x="5114" y="17732"/>
                  <a:pt x="5249" y="17502"/>
                </a:cubicBezTo>
                <a:cubicBezTo>
                  <a:pt x="5377" y="17284"/>
                  <a:pt x="5381" y="17157"/>
                  <a:pt x="5381" y="12234"/>
                </a:cubicBezTo>
                <a:cubicBezTo>
                  <a:pt x="5381" y="8848"/>
                  <a:pt x="5405" y="7126"/>
                  <a:pt x="5452" y="6997"/>
                </a:cubicBezTo>
                <a:cubicBezTo>
                  <a:pt x="5540" y="6754"/>
                  <a:pt x="5938" y="6325"/>
                  <a:pt x="6161" y="6234"/>
                </a:cubicBezTo>
                <a:cubicBezTo>
                  <a:pt x="6255" y="6196"/>
                  <a:pt x="6747" y="6085"/>
                  <a:pt x="7252" y="5987"/>
                </a:cubicBezTo>
                <a:cubicBezTo>
                  <a:pt x="8309" y="5782"/>
                  <a:pt x="8517" y="5695"/>
                  <a:pt x="8870" y="5314"/>
                </a:cubicBezTo>
                <a:cubicBezTo>
                  <a:pt x="9280" y="4872"/>
                  <a:pt x="9321" y="4626"/>
                  <a:pt x="9305" y="2694"/>
                </a:cubicBezTo>
                <a:lnTo>
                  <a:pt x="9292" y="1024"/>
                </a:lnTo>
                <a:close/>
                <a:moveTo>
                  <a:pt x="6229" y="1088"/>
                </a:moveTo>
                <a:cubicBezTo>
                  <a:pt x="6140" y="1060"/>
                  <a:pt x="6123" y="1141"/>
                  <a:pt x="6121" y="1670"/>
                </a:cubicBezTo>
                <a:cubicBezTo>
                  <a:pt x="6118" y="2207"/>
                  <a:pt x="6132" y="2281"/>
                  <a:pt x="6225" y="2253"/>
                </a:cubicBezTo>
                <a:cubicBezTo>
                  <a:pt x="6284" y="2234"/>
                  <a:pt x="6531" y="2169"/>
                  <a:pt x="6775" y="2107"/>
                </a:cubicBezTo>
                <a:lnTo>
                  <a:pt x="7218" y="1994"/>
                </a:lnTo>
                <a:lnTo>
                  <a:pt x="7218" y="1670"/>
                </a:lnTo>
                <a:lnTo>
                  <a:pt x="7218" y="1346"/>
                </a:lnTo>
                <a:lnTo>
                  <a:pt x="6775" y="1233"/>
                </a:lnTo>
                <a:cubicBezTo>
                  <a:pt x="6531" y="1171"/>
                  <a:pt x="6287" y="1105"/>
                  <a:pt x="6229" y="1088"/>
                </a:cubicBezTo>
                <a:close/>
                <a:moveTo>
                  <a:pt x="10106" y="1463"/>
                </a:moveTo>
                <a:lnTo>
                  <a:pt x="10106" y="1668"/>
                </a:lnTo>
                <a:lnTo>
                  <a:pt x="10106" y="1875"/>
                </a:lnTo>
                <a:lnTo>
                  <a:pt x="15018" y="1873"/>
                </a:lnTo>
                <a:cubicBezTo>
                  <a:pt x="18399" y="1872"/>
                  <a:pt x="19993" y="1893"/>
                  <a:pt x="20123" y="1944"/>
                </a:cubicBezTo>
                <a:cubicBezTo>
                  <a:pt x="20377" y="2043"/>
                  <a:pt x="20732" y="2403"/>
                  <a:pt x="20843" y="2672"/>
                </a:cubicBezTo>
                <a:cubicBezTo>
                  <a:pt x="21083" y="3251"/>
                  <a:pt x="20814" y="3987"/>
                  <a:pt x="20244" y="4313"/>
                </a:cubicBezTo>
                <a:cubicBezTo>
                  <a:pt x="20074" y="4410"/>
                  <a:pt x="19717" y="4429"/>
                  <a:pt x="17653" y="4458"/>
                </a:cubicBezTo>
                <a:cubicBezTo>
                  <a:pt x="15300" y="4492"/>
                  <a:pt x="15252" y="4494"/>
                  <a:pt x="14969" y="4650"/>
                </a:cubicBezTo>
                <a:cubicBezTo>
                  <a:pt x="14615" y="4846"/>
                  <a:pt x="14390" y="5089"/>
                  <a:pt x="14232" y="5444"/>
                </a:cubicBezTo>
                <a:cubicBezTo>
                  <a:pt x="14133" y="5668"/>
                  <a:pt x="14112" y="5890"/>
                  <a:pt x="14111" y="6702"/>
                </a:cubicBezTo>
                <a:cubicBezTo>
                  <a:pt x="14110" y="7244"/>
                  <a:pt x="14077" y="7806"/>
                  <a:pt x="14038" y="7950"/>
                </a:cubicBezTo>
                <a:cubicBezTo>
                  <a:pt x="13944" y="8301"/>
                  <a:pt x="13503" y="8790"/>
                  <a:pt x="13201" y="8877"/>
                </a:cubicBezTo>
                <a:cubicBezTo>
                  <a:pt x="13060" y="8917"/>
                  <a:pt x="11984" y="8947"/>
                  <a:pt x="10590" y="8947"/>
                </a:cubicBezTo>
                <a:cubicBezTo>
                  <a:pt x="8679" y="8948"/>
                  <a:pt x="8166" y="8966"/>
                  <a:pt x="7947" y="9047"/>
                </a:cubicBezTo>
                <a:cubicBezTo>
                  <a:pt x="7287" y="9288"/>
                  <a:pt x="6891" y="9877"/>
                  <a:pt x="6892" y="10611"/>
                </a:cubicBezTo>
                <a:cubicBezTo>
                  <a:pt x="6893" y="11335"/>
                  <a:pt x="7239" y="11886"/>
                  <a:pt x="7877" y="12172"/>
                </a:cubicBezTo>
                <a:cubicBezTo>
                  <a:pt x="8049" y="12250"/>
                  <a:pt x="8383" y="12276"/>
                  <a:pt x="9268" y="12278"/>
                </a:cubicBezTo>
                <a:lnTo>
                  <a:pt x="10434" y="12280"/>
                </a:lnTo>
                <a:lnTo>
                  <a:pt x="10434" y="12115"/>
                </a:lnTo>
                <a:lnTo>
                  <a:pt x="10434" y="11952"/>
                </a:lnTo>
                <a:lnTo>
                  <a:pt x="9258" y="11927"/>
                </a:lnTo>
                <a:lnTo>
                  <a:pt x="8084" y="11905"/>
                </a:lnTo>
                <a:lnTo>
                  <a:pt x="7798" y="11700"/>
                </a:lnTo>
                <a:cubicBezTo>
                  <a:pt x="7303" y="11343"/>
                  <a:pt x="7094" y="10682"/>
                  <a:pt x="7308" y="10152"/>
                </a:cubicBezTo>
                <a:cubicBezTo>
                  <a:pt x="7428" y="9854"/>
                  <a:pt x="7876" y="9448"/>
                  <a:pt x="8182" y="9360"/>
                </a:cubicBezTo>
                <a:cubicBezTo>
                  <a:pt x="8337" y="9315"/>
                  <a:pt x="9347" y="9288"/>
                  <a:pt x="10829" y="9287"/>
                </a:cubicBezTo>
                <a:cubicBezTo>
                  <a:pt x="13520" y="9285"/>
                  <a:pt x="13523" y="9284"/>
                  <a:pt x="14000" y="8775"/>
                </a:cubicBezTo>
                <a:cubicBezTo>
                  <a:pt x="14347" y="8405"/>
                  <a:pt x="14437" y="8021"/>
                  <a:pt x="14437" y="6911"/>
                </a:cubicBezTo>
                <a:cubicBezTo>
                  <a:pt x="14437" y="5842"/>
                  <a:pt x="14486" y="5607"/>
                  <a:pt x="14780" y="5290"/>
                </a:cubicBezTo>
                <a:cubicBezTo>
                  <a:pt x="15212" y="4824"/>
                  <a:pt x="15138" y="4836"/>
                  <a:pt x="17817" y="4798"/>
                </a:cubicBezTo>
                <a:cubicBezTo>
                  <a:pt x="20168" y="4765"/>
                  <a:pt x="20252" y="4761"/>
                  <a:pt x="20474" y="4617"/>
                </a:cubicBezTo>
                <a:cubicBezTo>
                  <a:pt x="21026" y="4261"/>
                  <a:pt x="21263" y="3818"/>
                  <a:pt x="21261" y="3150"/>
                </a:cubicBezTo>
                <a:cubicBezTo>
                  <a:pt x="21258" y="2464"/>
                  <a:pt x="20971" y="1976"/>
                  <a:pt x="20376" y="1646"/>
                </a:cubicBezTo>
                <a:cubicBezTo>
                  <a:pt x="20114" y="1501"/>
                  <a:pt x="20087" y="1499"/>
                  <a:pt x="15110" y="1480"/>
                </a:cubicBezTo>
                <a:lnTo>
                  <a:pt x="10106" y="1463"/>
                </a:lnTo>
                <a:close/>
                <a:moveTo>
                  <a:pt x="7521" y="1489"/>
                </a:moveTo>
                <a:cubicBezTo>
                  <a:pt x="7516" y="1475"/>
                  <a:pt x="7511" y="1553"/>
                  <a:pt x="7500" y="1714"/>
                </a:cubicBezTo>
                <a:cubicBezTo>
                  <a:pt x="7486" y="1908"/>
                  <a:pt x="7439" y="2096"/>
                  <a:pt x="7395" y="2133"/>
                </a:cubicBezTo>
                <a:cubicBezTo>
                  <a:pt x="7352" y="2171"/>
                  <a:pt x="7125" y="2253"/>
                  <a:pt x="6890" y="2314"/>
                </a:cubicBezTo>
                <a:cubicBezTo>
                  <a:pt x="6655" y="2376"/>
                  <a:pt x="6353" y="2456"/>
                  <a:pt x="6217" y="2493"/>
                </a:cubicBezTo>
                <a:cubicBezTo>
                  <a:pt x="6080" y="2530"/>
                  <a:pt x="5984" y="2588"/>
                  <a:pt x="6004" y="2621"/>
                </a:cubicBezTo>
                <a:cubicBezTo>
                  <a:pt x="6023" y="2654"/>
                  <a:pt x="6356" y="2591"/>
                  <a:pt x="6743" y="2482"/>
                </a:cubicBezTo>
                <a:cubicBezTo>
                  <a:pt x="7131" y="2373"/>
                  <a:pt x="7470" y="2284"/>
                  <a:pt x="7497" y="2283"/>
                </a:cubicBezTo>
                <a:cubicBezTo>
                  <a:pt x="7525" y="2283"/>
                  <a:pt x="7540" y="2075"/>
                  <a:pt x="7534" y="1822"/>
                </a:cubicBezTo>
                <a:cubicBezTo>
                  <a:pt x="7528" y="1612"/>
                  <a:pt x="7526" y="1504"/>
                  <a:pt x="7521" y="1489"/>
                </a:cubicBezTo>
                <a:close/>
                <a:moveTo>
                  <a:pt x="5360" y="1624"/>
                </a:moveTo>
                <a:cubicBezTo>
                  <a:pt x="5351" y="1629"/>
                  <a:pt x="5336" y="1689"/>
                  <a:pt x="5305" y="1807"/>
                </a:cubicBezTo>
                <a:cubicBezTo>
                  <a:pt x="5270" y="1938"/>
                  <a:pt x="5207" y="2161"/>
                  <a:pt x="5166" y="2305"/>
                </a:cubicBezTo>
                <a:cubicBezTo>
                  <a:pt x="5073" y="2635"/>
                  <a:pt x="4594" y="3196"/>
                  <a:pt x="4247" y="3380"/>
                </a:cubicBezTo>
                <a:cubicBezTo>
                  <a:pt x="4103" y="3456"/>
                  <a:pt x="3789" y="3545"/>
                  <a:pt x="3551" y="3576"/>
                </a:cubicBezTo>
                <a:lnTo>
                  <a:pt x="3118" y="3633"/>
                </a:lnTo>
                <a:lnTo>
                  <a:pt x="3642" y="3616"/>
                </a:lnTo>
                <a:cubicBezTo>
                  <a:pt x="4266" y="3594"/>
                  <a:pt x="4598" y="3443"/>
                  <a:pt x="4940" y="3029"/>
                </a:cubicBezTo>
                <a:cubicBezTo>
                  <a:pt x="5177" y="2742"/>
                  <a:pt x="5387" y="2133"/>
                  <a:pt x="5375" y="1767"/>
                </a:cubicBezTo>
                <a:cubicBezTo>
                  <a:pt x="5372" y="1668"/>
                  <a:pt x="5369" y="1619"/>
                  <a:pt x="5360" y="1624"/>
                </a:cubicBezTo>
                <a:close/>
                <a:moveTo>
                  <a:pt x="12519" y="2096"/>
                </a:moveTo>
                <a:cubicBezTo>
                  <a:pt x="11174" y="2106"/>
                  <a:pt x="12274" y="2114"/>
                  <a:pt x="14963" y="2114"/>
                </a:cubicBezTo>
                <a:cubicBezTo>
                  <a:pt x="17652" y="2114"/>
                  <a:pt x="18752" y="2106"/>
                  <a:pt x="17407" y="2096"/>
                </a:cubicBezTo>
                <a:cubicBezTo>
                  <a:pt x="16063" y="2086"/>
                  <a:pt x="13863" y="2086"/>
                  <a:pt x="12519" y="2096"/>
                </a:cubicBezTo>
                <a:close/>
                <a:moveTo>
                  <a:pt x="21574" y="2928"/>
                </a:moveTo>
                <a:lnTo>
                  <a:pt x="21527" y="3303"/>
                </a:lnTo>
                <a:cubicBezTo>
                  <a:pt x="21466" y="3790"/>
                  <a:pt x="21295" y="4155"/>
                  <a:pt x="20969" y="4494"/>
                </a:cubicBezTo>
                <a:cubicBezTo>
                  <a:pt x="20443" y="5039"/>
                  <a:pt x="20479" y="5031"/>
                  <a:pt x="17785" y="5069"/>
                </a:cubicBezTo>
                <a:cubicBezTo>
                  <a:pt x="15131" y="5107"/>
                  <a:pt x="15109" y="5111"/>
                  <a:pt x="14844" y="5561"/>
                </a:cubicBezTo>
                <a:cubicBezTo>
                  <a:pt x="14729" y="5755"/>
                  <a:pt x="14708" y="5932"/>
                  <a:pt x="14686" y="6907"/>
                </a:cubicBezTo>
                <a:cubicBezTo>
                  <a:pt x="14656" y="8246"/>
                  <a:pt x="14561" y="8553"/>
                  <a:pt x="14027" y="9051"/>
                </a:cubicBezTo>
                <a:cubicBezTo>
                  <a:pt x="13498" y="9544"/>
                  <a:pt x="13397" y="9558"/>
                  <a:pt x="10635" y="9558"/>
                </a:cubicBezTo>
                <a:cubicBezTo>
                  <a:pt x="8424" y="9558"/>
                  <a:pt x="8215" y="9570"/>
                  <a:pt x="8005" y="9686"/>
                </a:cubicBezTo>
                <a:cubicBezTo>
                  <a:pt x="7645" y="9884"/>
                  <a:pt x="7480" y="10191"/>
                  <a:pt x="7489" y="10641"/>
                </a:cubicBezTo>
                <a:cubicBezTo>
                  <a:pt x="7497" y="11028"/>
                  <a:pt x="7507" y="11018"/>
                  <a:pt x="7578" y="10564"/>
                </a:cubicBezTo>
                <a:cubicBezTo>
                  <a:pt x="7624" y="10272"/>
                  <a:pt x="7867" y="9947"/>
                  <a:pt x="8162" y="9779"/>
                </a:cubicBezTo>
                <a:cubicBezTo>
                  <a:pt x="8343" y="9676"/>
                  <a:pt x="8674" y="9657"/>
                  <a:pt x="10959" y="9627"/>
                </a:cubicBezTo>
                <a:cubicBezTo>
                  <a:pt x="13847" y="9589"/>
                  <a:pt x="13734" y="9609"/>
                  <a:pt x="14230" y="9095"/>
                </a:cubicBezTo>
                <a:cubicBezTo>
                  <a:pt x="14663" y="8646"/>
                  <a:pt x="14714" y="8450"/>
                  <a:pt x="14758" y="7108"/>
                </a:cubicBezTo>
                <a:cubicBezTo>
                  <a:pt x="14797" y="5929"/>
                  <a:pt x="14801" y="5906"/>
                  <a:pt x="14982" y="5661"/>
                </a:cubicBezTo>
                <a:cubicBezTo>
                  <a:pt x="15342" y="5171"/>
                  <a:pt x="15311" y="5176"/>
                  <a:pt x="17981" y="5138"/>
                </a:cubicBezTo>
                <a:lnTo>
                  <a:pt x="20376" y="5105"/>
                </a:lnTo>
                <a:lnTo>
                  <a:pt x="20717" y="4919"/>
                </a:lnTo>
                <a:cubicBezTo>
                  <a:pt x="21280" y="4612"/>
                  <a:pt x="21600" y="4006"/>
                  <a:pt x="21582" y="3283"/>
                </a:cubicBezTo>
                <a:lnTo>
                  <a:pt x="21574" y="2928"/>
                </a:lnTo>
                <a:close/>
                <a:moveTo>
                  <a:pt x="2634" y="4527"/>
                </a:moveTo>
                <a:cubicBezTo>
                  <a:pt x="2573" y="4527"/>
                  <a:pt x="2368" y="6234"/>
                  <a:pt x="2419" y="6327"/>
                </a:cubicBezTo>
                <a:cubicBezTo>
                  <a:pt x="2439" y="6363"/>
                  <a:pt x="2489" y="6134"/>
                  <a:pt x="2532" y="5817"/>
                </a:cubicBezTo>
                <a:cubicBezTo>
                  <a:pt x="2661" y="4853"/>
                  <a:pt x="2687" y="4527"/>
                  <a:pt x="2634" y="4527"/>
                </a:cubicBezTo>
                <a:close/>
                <a:moveTo>
                  <a:pt x="3700" y="4666"/>
                </a:moveTo>
                <a:cubicBezTo>
                  <a:pt x="3694" y="4687"/>
                  <a:pt x="3691" y="4733"/>
                  <a:pt x="3691" y="4798"/>
                </a:cubicBezTo>
                <a:cubicBezTo>
                  <a:pt x="3691" y="4929"/>
                  <a:pt x="3705" y="4983"/>
                  <a:pt x="3721" y="4917"/>
                </a:cubicBezTo>
                <a:cubicBezTo>
                  <a:pt x="3738" y="4852"/>
                  <a:pt x="3738" y="4744"/>
                  <a:pt x="3721" y="4679"/>
                </a:cubicBezTo>
                <a:cubicBezTo>
                  <a:pt x="3713" y="4646"/>
                  <a:pt x="3705" y="4644"/>
                  <a:pt x="3700" y="4666"/>
                </a:cubicBezTo>
                <a:close/>
                <a:moveTo>
                  <a:pt x="3440" y="4884"/>
                </a:moveTo>
                <a:cubicBezTo>
                  <a:pt x="3388" y="4937"/>
                  <a:pt x="3276" y="5958"/>
                  <a:pt x="3314" y="6022"/>
                </a:cubicBezTo>
                <a:cubicBezTo>
                  <a:pt x="3367" y="6111"/>
                  <a:pt x="3460" y="6109"/>
                  <a:pt x="3514" y="6018"/>
                </a:cubicBezTo>
                <a:cubicBezTo>
                  <a:pt x="3558" y="5945"/>
                  <a:pt x="3485" y="4837"/>
                  <a:pt x="3440" y="4884"/>
                </a:cubicBezTo>
                <a:close/>
                <a:moveTo>
                  <a:pt x="3764" y="5268"/>
                </a:moveTo>
                <a:cubicBezTo>
                  <a:pt x="3758" y="5283"/>
                  <a:pt x="3754" y="5320"/>
                  <a:pt x="3753" y="5376"/>
                </a:cubicBezTo>
                <a:cubicBezTo>
                  <a:pt x="3752" y="5488"/>
                  <a:pt x="3765" y="5543"/>
                  <a:pt x="3783" y="5497"/>
                </a:cubicBezTo>
                <a:cubicBezTo>
                  <a:pt x="3801" y="5451"/>
                  <a:pt x="3804" y="5358"/>
                  <a:pt x="3787" y="5292"/>
                </a:cubicBezTo>
                <a:cubicBezTo>
                  <a:pt x="3779" y="5259"/>
                  <a:pt x="3770" y="5253"/>
                  <a:pt x="3764" y="5268"/>
                </a:cubicBezTo>
                <a:close/>
                <a:moveTo>
                  <a:pt x="3849" y="5828"/>
                </a:moveTo>
                <a:cubicBezTo>
                  <a:pt x="3843" y="5810"/>
                  <a:pt x="3835" y="5829"/>
                  <a:pt x="3825" y="5886"/>
                </a:cubicBezTo>
                <a:cubicBezTo>
                  <a:pt x="3809" y="5979"/>
                  <a:pt x="3723" y="6136"/>
                  <a:pt x="3636" y="6232"/>
                </a:cubicBezTo>
                <a:cubicBezTo>
                  <a:pt x="3548" y="6328"/>
                  <a:pt x="3496" y="6427"/>
                  <a:pt x="3521" y="6453"/>
                </a:cubicBezTo>
                <a:cubicBezTo>
                  <a:pt x="3586" y="6520"/>
                  <a:pt x="3618" y="6511"/>
                  <a:pt x="3751" y="6386"/>
                </a:cubicBezTo>
                <a:cubicBezTo>
                  <a:pt x="3834" y="6309"/>
                  <a:pt x="3870" y="6188"/>
                  <a:pt x="3864" y="5996"/>
                </a:cubicBezTo>
                <a:cubicBezTo>
                  <a:pt x="3861" y="5903"/>
                  <a:pt x="3855" y="5846"/>
                  <a:pt x="3849" y="5828"/>
                </a:cubicBezTo>
                <a:close/>
                <a:moveTo>
                  <a:pt x="987" y="6975"/>
                </a:moveTo>
                <a:lnTo>
                  <a:pt x="970" y="8998"/>
                </a:lnTo>
                <a:lnTo>
                  <a:pt x="951" y="11021"/>
                </a:lnTo>
                <a:lnTo>
                  <a:pt x="688" y="11063"/>
                </a:lnTo>
                <a:lnTo>
                  <a:pt x="426" y="11105"/>
                </a:lnTo>
                <a:lnTo>
                  <a:pt x="737" y="11114"/>
                </a:lnTo>
                <a:lnTo>
                  <a:pt x="1049" y="11125"/>
                </a:lnTo>
                <a:lnTo>
                  <a:pt x="1066" y="9100"/>
                </a:lnTo>
                <a:lnTo>
                  <a:pt x="1083" y="7077"/>
                </a:lnTo>
                <a:lnTo>
                  <a:pt x="1345" y="7035"/>
                </a:lnTo>
                <a:lnTo>
                  <a:pt x="1607" y="6995"/>
                </a:lnTo>
                <a:lnTo>
                  <a:pt x="1298" y="6984"/>
                </a:lnTo>
                <a:lnTo>
                  <a:pt x="987" y="6975"/>
                </a:lnTo>
                <a:close/>
                <a:moveTo>
                  <a:pt x="3154" y="10308"/>
                </a:moveTo>
                <a:lnTo>
                  <a:pt x="3135" y="13772"/>
                </a:lnTo>
                <a:lnTo>
                  <a:pt x="3118" y="17235"/>
                </a:lnTo>
                <a:lnTo>
                  <a:pt x="2920" y="17451"/>
                </a:lnTo>
                <a:cubicBezTo>
                  <a:pt x="2811" y="17569"/>
                  <a:pt x="2636" y="17706"/>
                  <a:pt x="2528" y="17755"/>
                </a:cubicBezTo>
                <a:cubicBezTo>
                  <a:pt x="2358" y="17833"/>
                  <a:pt x="2349" y="17845"/>
                  <a:pt x="2472" y="17850"/>
                </a:cubicBezTo>
                <a:cubicBezTo>
                  <a:pt x="2707" y="17859"/>
                  <a:pt x="2939" y="17738"/>
                  <a:pt x="3065" y="17539"/>
                </a:cubicBezTo>
                <a:cubicBezTo>
                  <a:pt x="3174" y="17367"/>
                  <a:pt x="3186" y="17078"/>
                  <a:pt x="3216" y="13882"/>
                </a:cubicBezTo>
                <a:lnTo>
                  <a:pt x="3248" y="10410"/>
                </a:lnTo>
                <a:lnTo>
                  <a:pt x="3510" y="10368"/>
                </a:lnTo>
                <a:lnTo>
                  <a:pt x="3774" y="10326"/>
                </a:lnTo>
                <a:lnTo>
                  <a:pt x="3463" y="10317"/>
                </a:lnTo>
                <a:lnTo>
                  <a:pt x="3154" y="10308"/>
                </a:lnTo>
                <a:close/>
                <a:moveTo>
                  <a:pt x="16943" y="10463"/>
                </a:moveTo>
                <a:cubicBezTo>
                  <a:pt x="16156" y="10550"/>
                  <a:pt x="15553" y="11224"/>
                  <a:pt x="15553" y="12091"/>
                </a:cubicBezTo>
                <a:cubicBezTo>
                  <a:pt x="15553" y="12779"/>
                  <a:pt x="15856" y="13310"/>
                  <a:pt x="16416" y="13600"/>
                </a:cubicBezTo>
                <a:cubicBezTo>
                  <a:pt x="17080" y="13942"/>
                  <a:pt x="17842" y="13794"/>
                  <a:pt x="18335" y="13227"/>
                </a:cubicBezTo>
                <a:cubicBezTo>
                  <a:pt x="19232" y="12192"/>
                  <a:pt x="18634" y="10606"/>
                  <a:pt x="17290" y="10463"/>
                </a:cubicBezTo>
                <a:cubicBezTo>
                  <a:pt x="17172" y="10450"/>
                  <a:pt x="17055" y="10450"/>
                  <a:pt x="16943" y="10463"/>
                </a:cubicBezTo>
                <a:close/>
                <a:moveTo>
                  <a:pt x="11909" y="11197"/>
                </a:moveTo>
                <a:cubicBezTo>
                  <a:pt x="11817" y="11198"/>
                  <a:pt x="11725" y="11239"/>
                  <a:pt x="11653" y="11321"/>
                </a:cubicBezTo>
                <a:cubicBezTo>
                  <a:pt x="11552" y="11437"/>
                  <a:pt x="11543" y="11620"/>
                  <a:pt x="11562" y="13141"/>
                </a:cubicBezTo>
                <a:cubicBezTo>
                  <a:pt x="11581" y="14720"/>
                  <a:pt x="11591" y="14847"/>
                  <a:pt x="11724" y="15102"/>
                </a:cubicBezTo>
                <a:cubicBezTo>
                  <a:pt x="12042" y="15714"/>
                  <a:pt x="12377" y="15900"/>
                  <a:pt x="13552" y="16125"/>
                </a:cubicBezTo>
                <a:cubicBezTo>
                  <a:pt x="14647" y="16335"/>
                  <a:pt x="14732" y="16369"/>
                  <a:pt x="15080" y="16721"/>
                </a:cubicBezTo>
                <a:cubicBezTo>
                  <a:pt x="15518" y="17164"/>
                  <a:pt x="15553" y="17371"/>
                  <a:pt x="15553" y="19467"/>
                </a:cubicBezTo>
                <a:lnTo>
                  <a:pt x="15553" y="21258"/>
                </a:lnTo>
                <a:lnTo>
                  <a:pt x="17160" y="21258"/>
                </a:lnTo>
                <a:lnTo>
                  <a:pt x="18767" y="21258"/>
                </a:lnTo>
                <a:lnTo>
                  <a:pt x="18784" y="19233"/>
                </a:lnTo>
                <a:lnTo>
                  <a:pt x="18801" y="17211"/>
                </a:lnTo>
                <a:lnTo>
                  <a:pt x="19251" y="17191"/>
                </a:lnTo>
                <a:cubicBezTo>
                  <a:pt x="19525" y="17178"/>
                  <a:pt x="19736" y="17202"/>
                  <a:pt x="19792" y="17250"/>
                </a:cubicBezTo>
                <a:cubicBezTo>
                  <a:pt x="19868" y="17315"/>
                  <a:pt x="19884" y="17686"/>
                  <a:pt x="19884" y="19293"/>
                </a:cubicBezTo>
                <a:lnTo>
                  <a:pt x="19884" y="21258"/>
                </a:lnTo>
                <a:lnTo>
                  <a:pt x="20212" y="21258"/>
                </a:lnTo>
                <a:lnTo>
                  <a:pt x="20540" y="21258"/>
                </a:lnTo>
                <a:lnTo>
                  <a:pt x="20540" y="19392"/>
                </a:lnTo>
                <a:cubicBezTo>
                  <a:pt x="20540" y="17753"/>
                  <a:pt x="20526" y="17480"/>
                  <a:pt x="20417" y="17116"/>
                </a:cubicBezTo>
                <a:cubicBezTo>
                  <a:pt x="20110" y="16096"/>
                  <a:pt x="19307" y="15310"/>
                  <a:pt x="18277" y="15025"/>
                </a:cubicBezTo>
                <a:cubicBezTo>
                  <a:pt x="18035" y="14957"/>
                  <a:pt x="17384" y="14935"/>
                  <a:pt x="15796" y="14934"/>
                </a:cubicBezTo>
                <a:cubicBezTo>
                  <a:pt x="14368" y="14934"/>
                  <a:pt x="13540" y="14905"/>
                  <a:pt x="13337" y="14852"/>
                </a:cubicBezTo>
                <a:cubicBezTo>
                  <a:pt x="12949" y="14751"/>
                  <a:pt x="12447" y="14255"/>
                  <a:pt x="12344" y="13871"/>
                </a:cubicBezTo>
                <a:cubicBezTo>
                  <a:pt x="12305" y="13726"/>
                  <a:pt x="12272" y="13119"/>
                  <a:pt x="12271" y="12523"/>
                </a:cubicBezTo>
                <a:cubicBezTo>
                  <a:pt x="12271" y="11611"/>
                  <a:pt x="12254" y="11421"/>
                  <a:pt x="12163" y="11316"/>
                </a:cubicBezTo>
                <a:cubicBezTo>
                  <a:pt x="12092" y="11236"/>
                  <a:pt x="12001" y="11196"/>
                  <a:pt x="11909" y="11197"/>
                </a:cubicBezTo>
                <a:close/>
                <a:moveTo>
                  <a:pt x="14839" y="11436"/>
                </a:moveTo>
                <a:cubicBezTo>
                  <a:pt x="14749" y="11377"/>
                  <a:pt x="14700" y="11651"/>
                  <a:pt x="14709" y="12177"/>
                </a:cubicBezTo>
                <a:lnTo>
                  <a:pt x="14718" y="12653"/>
                </a:lnTo>
                <a:lnTo>
                  <a:pt x="14767" y="12135"/>
                </a:lnTo>
                <a:cubicBezTo>
                  <a:pt x="14793" y="11849"/>
                  <a:pt x="14833" y="11583"/>
                  <a:pt x="14856" y="11544"/>
                </a:cubicBezTo>
                <a:cubicBezTo>
                  <a:pt x="14880" y="11505"/>
                  <a:pt x="14872" y="11456"/>
                  <a:pt x="14839" y="11436"/>
                </a:cubicBezTo>
                <a:close/>
                <a:moveTo>
                  <a:pt x="14405" y="11533"/>
                </a:moveTo>
                <a:cubicBezTo>
                  <a:pt x="14369" y="11533"/>
                  <a:pt x="14133" y="11589"/>
                  <a:pt x="13880" y="11656"/>
                </a:cubicBezTo>
                <a:lnTo>
                  <a:pt x="13420" y="11777"/>
                </a:lnTo>
                <a:lnTo>
                  <a:pt x="13401" y="12122"/>
                </a:lnTo>
                <a:lnTo>
                  <a:pt x="13382" y="12463"/>
                </a:lnTo>
                <a:lnTo>
                  <a:pt x="13827" y="12569"/>
                </a:lnTo>
                <a:cubicBezTo>
                  <a:pt x="14518" y="12733"/>
                  <a:pt x="14471" y="12768"/>
                  <a:pt x="14471" y="12111"/>
                </a:cubicBezTo>
                <a:cubicBezTo>
                  <a:pt x="14471" y="11769"/>
                  <a:pt x="14443" y="11532"/>
                  <a:pt x="14405" y="11533"/>
                </a:cubicBezTo>
                <a:close/>
                <a:moveTo>
                  <a:pt x="10743" y="11905"/>
                </a:moveTo>
                <a:lnTo>
                  <a:pt x="10703" y="12212"/>
                </a:lnTo>
                <a:lnTo>
                  <a:pt x="10664" y="12519"/>
                </a:lnTo>
                <a:lnTo>
                  <a:pt x="9484" y="12554"/>
                </a:lnTo>
                <a:lnTo>
                  <a:pt x="8301" y="12591"/>
                </a:lnTo>
                <a:lnTo>
                  <a:pt x="9533" y="12605"/>
                </a:lnTo>
                <a:lnTo>
                  <a:pt x="10762" y="12620"/>
                </a:lnTo>
                <a:lnTo>
                  <a:pt x="10752" y="12263"/>
                </a:lnTo>
                <a:lnTo>
                  <a:pt x="10743" y="11905"/>
                </a:lnTo>
                <a:close/>
                <a:moveTo>
                  <a:pt x="19095" y="11974"/>
                </a:moveTo>
                <a:lnTo>
                  <a:pt x="18978" y="12424"/>
                </a:lnTo>
                <a:cubicBezTo>
                  <a:pt x="18736" y="13352"/>
                  <a:pt x="18181" y="13890"/>
                  <a:pt x="17309" y="14041"/>
                </a:cubicBezTo>
                <a:cubicBezTo>
                  <a:pt x="16972" y="14099"/>
                  <a:pt x="16971" y="14101"/>
                  <a:pt x="17228" y="14109"/>
                </a:cubicBezTo>
                <a:cubicBezTo>
                  <a:pt x="18222" y="14139"/>
                  <a:pt x="18972" y="13444"/>
                  <a:pt x="19059" y="12415"/>
                </a:cubicBezTo>
                <a:lnTo>
                  <a:pt x="19095" y="11974"/>
                </a:lnTo>
                <a:close/>
                <a:moveTo>
                  <a:pt x="12574" y="11998"/>
                </a:moveTo>
                <a:cubicBezTo>
                  <a:pt x="12566" y="11968"/>
                  <a:pt x="12561" y="12226"/>
                  <a:pt x="12561" y="12688"/>
                </a:cubicBezTo>
                <a:cubicBezTo>
                  <a:pt x="12561" y="13306"/>
                  <a:pt x="12570" y="13557"/>
                  <a:pt x="12582" y="13249"/>
                </a:cubicBezTo>
                <a:cubicBezTo>
                  <a:pt x="12595" y="12940"/>
                  <a:pt x="12595" y="12435"/>
                  <a:pt x="12582" y="12126"/>
                </a:cubicBezTo>
                <a:cubicBezTo>
                  <a:pt x="12579" y="12049"/>
                  <a:pt x="12577" y="12008"/>
                  <a:pt x="12574" y="11998"/>
                </a:cubicBezTo>
                <a:close/>
                <a:moveTo>
                  <a:pt x="14780" y="12988"/>
                </a:moveTo>
                <a:cubicBezTo>
                  <a:pt x="14761" y="12994"/>
                  <a:pt x="14744" y="13007"/>
                  <a:pt x="14733" y="13026"/>
                </a:cubicBezTo>
                <a:cubicBezTo>
                  <a:pt x="14710" y="13064"/>
                  <a:pt x="14738" y="13097"/>
                  <a:pt x="14795" y="13097"/>
                </a:cubicBezTo>
                <a:cubicBezTo>
                  <a:pt x="14910" y="13097"/>
                  <a:pt x="14926" y="13056"/>
                  <a:pt x="14835" y="12997"/>
                </a:cubicBezTo>
                <a:cubicBezTo>
                  <a:pt x="14818" y="12987"/>
                  <a:pt x="14798" y="12983"/>
                  <a:pt x="14780" y="12988"/>
                </a:cubicBezTo>
                <a:close/>
                <a:moveTo>
                  <a:pt x="13437" y="16383"/>
                </a:moveTo>
                <a:cubicBezTo>
                  <a:pt x="13392" y="16402"/>
                  <a:pt x="13428" y="16419"/>
                  <a:pt x="13518" y="16419"/>
                </a:cubicBezTo>
                <a:cubicBezTo>
                  <a:pt x="13608" y="16419"/>
                  <a:pt x="13646" y="16402"/>
                  <a:pt x="13601" y="16383"/>
                </a:cubicBezTo>
                <a:cubicBezTo>
                  <a:pt x="13556" y="16364"/>
                  <a:pt x="13482" y="16364"/>
                  <a:pt x="13437" y="16383"/>
                </a:cubicBezTo>
                <a:close/>
                <a:moveTo>
                  <a:pt x="13833" y="16450"/>
                </a:moveTo>
                <a:cubicBezTo>
                  <a:pt x="13781" y="16471"/>
                  <a:pt x="13798" y="16488"/>
                  <a:pt x="13874" y="16491"/>
                </a:cubicBezTo>
                <a:cubicBezTo>
                  <a:pt x="13943" y="16494"/>
                  <a:pt x="13981" y="16479"/>
                  <a:pt x="13959" y="16456"/>
                </a:cubicBezTo>
                <a:cubicBezTo>
                  <a:pt x="13937" y="16434"/>
                  <a:pt x="13881" y="16430"/>
                  <a:pt x="13833" y="16450"/>
                </a:cubicBezTo>
                <a:close/>
                <a:moveTo>
                  <a:pt x="14228" y="16518"/>
                </a:moveTo>
                <a:cubicBezTo>
                  <a:pt x="14175" y="16540"/>
                  <a:pt x="14192" y="16557"/>
                  <a:pt x="14268" y="16560"/>
                </a:cubicBezTo>
                <a:cubicBezTo>
                  <a:pt x="14337" y="16563"/>
                  <a:pt x="14375" y="16547"/>
                  <a:pt x="14353" y="16525"/>
                </a:cubicBezTo>
                <a:cubicBezTo>
                  <a:pt x="14332" y="16502"/>
                  <a:pt x="14275" y="16498"/>
                  <a:pt x="14228" y="16518"/>
                </a:cubicBezTo>
                <a:close/>
                <a:moveTo>
                  <a:pt x="19031" y="17380"/>
                </a:moveTo>
                <a:lnTo>
                  <a:pt x="19031" y="19379"/>
                </a:lnTo>
                <a:cubicBezTo>
                  <a:pt x="19031" y="20959"/>
                  <a:pt x="19013" y="21393"/>
                  <a:pt x="18944" y="21452"/>
                </a:cubicBezTo>
                <a:cubicBezTo>
                  <a:pt x="18887" y="21502"/>
                  <a:pt x="18283" y="21535"/>
                  <a:pt x="17188" y="21547"/>
                </a:cubicBezTo>
                <a:lnTo>
                  <a:pt x="15519" y="21565"/>
                </a:lnTo>
                <a:lnTo>
                  <a:pt x="17307" y="21583"/>
                </a:lnTo>
                <a:lnTo>
                  <a:pt x="19095" y="21598"/>
                </a:lnTo>
                <a:lnTo>
                  <a:pt x="19112" y="19540"/>
                </a:lnTo>
                <a:lnTo>
                  <a:pt x="19129" y="17482"/>
                </a:lnTo>
                <a:lnTo>
                  <a:pt x="19392" y="17442"/>
                </a:lnTo>
                <a:lnTo>
                  <a:pt x="19654" y="17400"/>
                </a:lnTo>
                <a:lnTo>
                  <a:pt x="19343" y="17391"/>
                </a:lnTo>
                <a:lnTo>
                  <a:pt x="19031" y="17380"/>
                </a:lnTo>
                <a:close/>
                <a:moveTo>
                  <a:pt x="20839" y="17687"/>
                </a:moveTo>
                <a:lnTo>
                  <a:pt x="20805" y="19591"/>
                </a:lnTo>
                <a:lnTo>
                  <a:pt x="20770" y="21494"/>
                </a:lnTo>
                <a:lnTo>
                  <a:pt x="20310" y="21534"/>
                </a:lnTo>
                <a:lnTo>
                  <a:pt x="19852" y="21574"/>
                </a:lnTo>
                <a:lnTo>
                  <a:pt x="20359" y="21585"/>
                </a:lnTo>
                <a:lnTo>
                  <a:pt x="20869" y="21598"/>
                </a:lnTo>
                <a:lnTo>
                  <a:pt x="20854" y="19641"/>
                </a:lnTo>
                <a:lnTo>
                  <a:pt x="20839" y="17687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82" name="png-clipart-job-hunting-easy-job-search-find-job-linkedin-job-s-tears-text-linkedin.png" descr="png-clipart-job-hunting-easy-job-search-find-job-linkedin-job-s-tears-text-linkedin.png"/>
          <p:cNvPicPr>
            <a:picLocks noChangeAspect="1"/>
          </p:cNvPicPr>
          <p:nvPr/>
        </p:nvPicPr>
        <p:blipFill>
          <a:blip r:embed="rId5">
            <a:extLst/>
          </a:blip>
          <a:srcRect l="3138" t="8742" r="8664" b="3133"/>
          <a:stretch>
            <a:fillRect/>
          </a:stretch>
        </p:blipFill>
        <p:spPr>
          <a:xfrm>
            <a:off x="980490" y="9286308"/>
            <a:ext cx="3318647" cy="3315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03" h="21586" fill="norm" stroke="1" extrusionOk="0">
                <a:moveTo>
                  <a:pt x="10787" y="0"/>
                </a:moveTo>
                <a:cubicBezTo>
                  <a:pt x="5471" y="-14"/>
                  <a:pt x="1314" y="4400"/>
                  <a:pt x="1314" y="10060"/>
                </a:cubicBezTo>
                <a:cubicBezTo>
                  <a:pt x="1314" y="11994"/>
                  <a:pt x="1809" y="13939"/>
                  <a:pt x="2682" y="15429"/>
                </a:cubicBezTo>
                <a:lnTo>
                  <a:pt x="3018" y="16000"/>
                </a:lnTo>
                <a:lnTo>
                  <a:pt x="1515" y="17623"/>
                </a:lnTo>
                <a:cubicBezTo>
                  <a:pt x="738" y="18461"/>
                  <a:pt x="110" y="19121"/>
                  <a:pt x="0" y="19219"/>
                </a:cubicBezTo>
                <a:cubicBezTo>
                  <a:pt x="236" y="19708"/>
                  <a:pt x="547" y="20169"/>
                  <a:pt x="935" y="20584"/>
                </a:cubicBezTo>
                <a:cubicBezTo>
                  <a:pt x="1323" y="20999"/>
                  <a:pt x="1757" y="21334"/>
                  <a:pt x="2213" y="21586"/>
                </a:cubicBezTo>
                <a:cubicBezTo>
                  <a:pt x="2305" y="21468"/>
                  <a:pt x="2922" y="20797"/>
                  <a:pt x="3706" y="19966"/>
                </a:cubicBezTo>
                <a:lnTo>
                  <a:pt x="5221" y="18359"/>
                </a:lnTo>
                <a:lnTo>
                  <a:pt x="5811" y="18752"/>
                </a:lnTo>
                <a:cubicBezTo>
                  <a:pt x="7171" y="19661"/>
                  <a:pt x="8969" y="20178"/>
                  <a:pt x="10775" y="20178"/>
                </a:cubicBezTo>
                <a:cubicBezTo>
                  <a:pt x="13646" y="20178"/>
                  <a:pt x="16206" y="18912"/>
                  <a:pt x="18031" y="16589"/>
                </a:cubicBezTo>
                <a:cubicBezTo>
                  <a:pt x="21600" y="12045"/>
                  <a:pt x="20655" y="4978"/>
                  <a:pt x="16040" y="1695"/>
                </a:cubicBezTo>
                <a:cubicBezTo>
                  <a:pt x="14392" y="522"/>
                  <a:pt x="12790" y="5"/>
                  <a:pt x="10787" y="0"/>
                </a:cubicBezTo>
                <a:close/>
                <a:moveTo>
                  <a:pt x="10986" y="2669"/>
                </a:moveTo>
                <a:cubicBezTo>
                  <a:pt x="11536" y="2673"/>
                  <a:pt x="12057" y="2728"/>
                  <a:pt x="12447" y="2837"/>
                </a:cubicBezTo>
                <a:cubicBezTo>
                  <a:pt x="15232" y="3610"/>
                  <a:pt x="17368" y="6228"/>
                  <a:pt x="17685" y="9254"/>
                </a:cubicBezTo>
                <a:cubicBezTo>
                  <a:pt x="18073" y="12953"/>
                  <a:pt x="15846" y="16403"/>
                  <a:pt x="12474" y="17326"/>
                </a:cubicBezTo>
                <a:cubicBezTo>
                  <a:pt x="11507" y="17590"/>
                  <a:pt x="10020" y="17606"/>
                  <a:pt x="9077" y="17362"/>
                </a:cubicBezTo>
                <a:cubicBezTo>
                  <a:pt x="7858" y="17047"/>
                  <a:pt x="6916" y="16448"/>
                  <a:pt x="5859" y="15318"/>
                </a:cubicBezTo>
                <a:cubicBezTo>
                  <a:pt x="4293" y="13643"/>
                  <a:pt x="3711" y="12072"/>
                  <a:pt x="3803" y="9763"/>
                </a:cubicBezTo>
                <a:cubicBezTo>
                  <a:pt x="3882" y="7774"/>
                  <a:pt x="4504" y="6257"/>
                  <a:pt x="5820" y="4849"/>
                </a:cubicBezTo>
                <a:cubicBezTo>
                  <a:pt x="6616" y="3998"/>
                  <a:pt x="7405" y="3458"/>
                  <a:pt x="8461" y="3036"/>
                </a:cubicBezTo>
                <a:cubicBezTo>
                  <a:pt x="9070" y="2792"/>
                  <a:pt x="10068" y="2661"/>
                  <a:pt x="10986" y="2669"/>
                </a:cubicBezTo>
                <a:close/>
                <a:moveTo>
                  <a:pt x="9814" y="6234"/>
                </a:moveTo>
                <a:cubicBezTo>
                  <a:pt x="9470" y="6239"/>
                  <a:pt x="9224" y="6251"/>
                  <a:pt x="9159" y="6268"/>
                </a:cubicBezTo>
                <a:cubicBezTo>
                  <a:pt x="8949" y="6323"/>
                  <a:pt x="8921" y="6416"/>
                  <a:pt x="8893" y="7102"/>
                </a:cubicBezTo>
                <a:lnTo>
                  <a:pt x="8862" y="7875"/>
                </a:lnTo>
                <a:lnTo>
                  <a:pt x="7920" y="7932"/>
                </a:lnTo>
                <a:cubicBezTo>
                  <a:pt x="7244" y="7973"/>
                  <a:pt x="6951" y="8036"/>
                  <a:pt x="6878" y="8159"/>
                </a:cubicBezTo>
                <a:cubicBezTo>
                  <a:pt x="6823" y="8253"/>
                  <a:pt x="6775" y="9475"/>
                  <a:pt x="6774" y="10872"/>
                </a:cubicBezTo>
                <a:cubicBezTo>
                  <a:pt x="6773" y="13029"/>
                  <a:pt x="6798" y="13437"/>
                  <a:pt x="6941" y="13590"/>
                </a:cubicBezTo>
                <a:cubicBezTo>
                  <a:pt x="7088" y="13746"/>
                  <a:pt x="7588" y="13768"/>
                  <a:pt x="10802" y="13768"/>
                </a:cubicBezTo>
                <a:cubicBezTo>
                  <a:pt x="13142" y="13768"/>
                  <a:pt x="14570" y="13724"/>
                  <a:pt x="14701" y="13649"/>
                </a:cubicBezTo>
                <a:cubicBezTo>
                  <a:pt x="14897" y="13537"/>
                  <a:pt x="14909" y="13385"/>
                  <a:pt x="14909" y="10854"/>
                </a:cubicBezTo>
                <a:cubicBezTo>
                  <a:pt x="14909" y="8836"/>
                  <a:pt x="14875" y="8151"/>
                  <a:pt x="14774" y="8081"/>
                </a:cubicBezTo>
                <a:cubicBezTo>
                  <a:pt x="14700" y="8030"/>
                  <a:pt x="14231" y="7963"/>
                  <a:pt x="13730" y="7932"/>
                </a:cubicBezTo>
                <a:lnTo>
                  <a:pt x="12822" y="7875"/>
                </a:lnTo>
                <a:lnTo>
                  <a:pt x="12769" y="7074"/>
                </a:lnTo>
                <a:lnTo>
                  <a:pt x="12715" y="6273"/>
                </a:lnTo>
                <a:lnTo>
                  <a:pt x="11056" y="6239"/>
                </a:lnTo>
                <a:cubicBezTo>
                  <a:pt x="10599" y="6230"/>
                  <a:pt x="10157" y="6229"/>
                  <a:pt x="9814" y="6234"/>
                </a:cubicBezTo>
                <a:close/>
                <a:moveTo>
                  <a:pt x="9611" y="6958"/>
                </a:moveTo>
                <a:lnTo>
                  <a:pt x="10841" y="6958"/>
                </a:lnTo>
                <a:lnTo>
                  <a:pt x="12073" y="6958"/>
                </a:lnTo>
                <a:lnTo>
                  <a:pt x="12073" y="7474"/>
                </a:lnTo>
                <a:lnTo>
                  <a:pt x="12073" y="7988"/>
                </a:lnTo>
                <a:lnTo>
                  <a:pt x="10867" y="8019"/>
                </a:lnTo>
                <a:cubicBezTo>
                  <a:pt x="9537" y="8055"/>
                  <a:pt x="9514" y="8043"/>
                  <a:pt x="9577" y="7340"/>
                </a:cubicBezTo>
                <a:lnTo>
                  <a:pt x="9611" y="6958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83" name="istockphoto-1218841058-612x612.jpeg" descr="istockphoto-1218841058-612x612.jpeg"/>
          <p:cNvPicPr>
            <a:picLocks noChangeAspect="1"/>
          </p:cNvPicPr>
          <p:nvPr/>
        </p:nvPicPr>
        <p:blipFill>
          <a:blip r:embed="rId6">
            <a:extLst/>
          </a:blip>
          <a:srcRect l="24091" t="24193" r="24186" b="24216"/>
          <a:stretch>
            <a:fillRect/>
          </a:stretch>
        </p:blipFill>
        <p:spPr>
          <a:xfrm>
            <a:off x="569377" y="9442819"/>
            <a:ext cx="3564747" cy="3555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84" fill="norm" stroke="1" extrusionOk="0">
                <a:moveTo>
                  <a:pt x="13177" y="0"/>
                </a:moveTo>
                <a:cubicBezTo>
                  <a:pt x="11930" y="4"/>
                  <a:pt x="10738" y="323"/>
                  <a:pt x="9363" y="1002"/>
                </a:cubicBezTo>
                <a:cubicBezTo>
                  <a:pt x="4382" y="3464"/>
                  <a:pt x="3398" y="10508"/>
                  <a:pt x="7495" y="14390"/>
                </a:cubicBezTo>
                <a:cubicBezTo>
                  <a:pt x="8603" y="15440"/>
                  <a:pt x="9608" y="16009"/>
                  <a:pt x="11056" y="16399"/>
                </a:cubicBezTo>
                <a:cubicBezTo>
                  <a:pt x="14869" y="17428"/>
                  <a:pt x="18915" y="15670"/>
                  <a:pt x="20595" y="12256"/>
                </a:cubicBezTo>
                <a:cubicBezTo>
                  <a:pt x="21270" y="10886"/>
                  <a:pt x="21592" y="9685"/>
                  <a:pt x="21598" y="8444"/>
                </a:cubicBezTo>
                <a:cubicBezTo>
                  <a:pt x="21600" y="8031"/>
                  <a:pt x="21566" y="7613"/>
                  <a:pt x="21499" y="7182"/>
                </a:cubicBezTo>
                <a:cubicBezTo>
                  <a:pt x="20917" y="3410"/>
                  <a:pt x="18199" y="683"/>
                  <a:pt x="14449" y="101"/>
                </a:cubicBezTo>
                <a:cubicBezTo>
                  <a:pt x="14013" y="34"/>
                  <a:pt x="13593" y="-1"/>
                  <a:pt x="13177" y="0"/>
                </a:cubicBezTo>
                <a:close/>
                <a:moveTo>
                  <a:pt x="13192" y="1928"/>
                </a:moveTo>
                <a:cubicBezTo>
                  <a:pt x="14103" y="1921"/>
                  <a:pt x="15014" y="2097"/>
                  <a:pt x="15776" y="2455"/>
                </a:cubicBezTo>
                <a:cubicBezTo>
                  <a:pt x="17277" y="3160"/>
                  <a:pt x="18305" y="4164"/>
                  <a:pt x="19025" y="5630"/>
                </a:cubicBezTo>
                <a:cubicBezTo>
                  <a:pt x="19572" y="6744"/>
                  <a:pt x="19645" y="7070"/>
                  <a:pt x="19636" y="8418"/>
                </a:cubicBezTo>
                <a:cubicBezTo>
                  <a:pt x="19628" y="9673"/>
                  <a:pt x="19535" y="10129"/>
                  <a:pt x="19112" y="11010"/>
                </a:cubicBezTo>
                <a:cubicBezTo>
                  <a:pt x="18500" y="12281"/>
                  <a:pt x="17045" y="13710"/>
                  <a:pt x="15796" y="14265"/>
                </a:cubicBezTo>
                <a:cubicBezTo>
                  <a:pt x="14148" y="14997"/>
                  <a:pt x="11872" y="14884"/>
                  <a:pt x="10152" y="13985"/>
                </a:cubicBezTo>
                <a:cubicBezTo>
                  <a:pt x="9231" y="13504"/>
                  <a:pt x="7694" y="11736"/>
                  <a:pt x="7296" y="10702"/>
                </a:cubicBezTo>
                <a:cubicBezTo>
                  <a:pt x="6774" y="9346"/>
                  <a:pt x="6797" y="7016"/>
                  <a:pt x="7346" y="5811"/>
                </a:cubicBezTo>
                <a:cubicBezTo>
                  <a:pt x="7922" y="4549"/>
                  <a:pt x="9346" y="3097"/>
                  <a:pt x="10607" y="2489"/>
                </a:cubicBezTo>
                <a:cubicBezTo>
                  <a:pt x="11369" y="2121"/>
                  <a:pt x="12280" y="1934"/>
                  <a:pt x="13192" y="1928"/>
                </a:cubicBezTo>
                <a:close/>
                <a:moveTo>
                  <a:pt x="6168" y="14667"/>
                </a:moveTo>
                <a:lnTo>
                  <a:pt x="5591" y="15204"/>
                </a:lnTo>
                <a:cubicBezTo>
                  <a:pt x="5077" y="15681"/>
                  <a:pt x="4984" y="15709"/>
                  <a:pt x="4730" y="15455"/>
                </a:cubicBezTo>
                <a:cubicBezTo>
                  <a:pt x="4476" y="15201"/>
                  <a:pt x="4199" y="15415"/>
                  <a:pt x="2222" y="17421"/>
                </a:cubicBezTo>
                <a:cubicBezTo>
                  <a:pt x="1000" y="18660"/>
                  <a:pt x="0" y="19813"/>
                  <a:pt x="0" y="19982"/>
                </a:cubicBezTo>
                <a:cubicBezTo>
                  <a:pt x="0" y="20508"/>
                  <a:pt x="404" y="21210"/>
                  <a:pt x="827" y="21415"/>
                </a:cubicBezTo>
                <a:cubicBezTo>
                  <a:pt x="1034" y="21516"/>
                  <a:pt x="1208" y="21579"/>
                  <a:pt x="1387" y="21584"/>
                </a:cubicBezTo>
                <a:cubicBezTo>
                  <a:pt x="1927" y="21599"/>
                  <a:pt x="2518" y="21083"/>
                  <a:pt x="4203" y="19416"/>
                </a:cubicBezTo>
                <a:cubicBezTo>
                  <a:pt x="6230" y="17410"/>
                  <a:pt x="6421" y="17162"/>
                  <a:pt x="6168" y="16881"/>
                </a:cubicBezTo>
                <a:cubicBezTo>
                  <a:pt x="5917" y="16603"/>
                  <a:pt x="5944" y="16514"/>
                  <a:pt x="6432" y="16045"/>
                </a:cubicBezTo>
                <a:lnTo>
                  <a:pt x="6978" y="15522"/>
                </a:lnTo>
                <a:lnTo>
                  <a:pt x="6574" y="15096"/>
                </a:lnTo>
                <a:lnTo>
                  <a:pt x="6168" y="14667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84" name="Problem Statement"/>
          <p:cNvSpPr txBox="1"/>
          <p:nvPr/>
        </p:nvSpPr>
        <p:spPr>
          <a:xfrm>
            <a:off x="4985031" y="691062"/>
            <a:ext cx="16306437" cy="2184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69900" dist="586872" dir="5400000">
              <a:srgbClr val="000000">
                <a:alpha val="6023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1" sz="12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Problem Statement</a:t>
            </a:r>
          </a:p>
        </p:txBody>
      </p:sp>
      <p:sp>
        <p:nvSpPr>
          <p:cNvPr id="185" name="Difficulty to Find a craftsmen…"/>
          <p:cNvSpPr txBox="1"/>
          <p:nvPr/>
        </p:nvSpPr>
        <p:spPr>
          <a:xfrm>
            <a:off x="3951565" y="5080754"/>
            <a:ext cx="12258701" cy="452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8800" indent="-558800" algn="l">
              <a:lnSpc>
                <a:spcPct val="120000"/>
              </a:lnSpc>
              <a:buSzPct val="75000"/>
              <a:buChar char="-"/>
              <a:defRPr>
                <a:solidFill>
                  <a:srgbClr val="2C2C2C"/>
                </a:solidFill>
              </a:defRPr>
            </a:pPr>
            <a:r>
              <a:t>Difficulty to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Find</a:t>
            </a:r>
            <a:r>
              <a:t> a craftsmen</a:t>
            </a:r>
          </a:p>
          <a:p>
            <a:pPr marL="558800" indent="-558800" algn="l">
              <a:lnSpc>
                <a:spcPct val="120000"/>
              </a:lnSpc>
              <a:buSzPct val="75000"/>
              <a:buChar char="-"/>
              <a:defRPr>
                <a:solidFill>
                  <a:srgbClr val="2C2C2C"/>
                </a:solidFill>
              </a:defRPr>
            </a:pPr>
            <a:r>
              <a:t>Difficulty to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Communicate</a:t>
            </a:r>
            <a:r>
              <a:t> with the craftsmen</a:t>
            </a:r>
          </a:p>
          <a:p>
            <a:pPr marL="558800" indent="-558800" algn="l">
              <a:lnSpc>
                <a:spcPct val="120000"/>
              </a:lnSpc>
              <a:buSzPct val="75000"/>
              <a:buChar char="-"/>
              <a:defRPr>
                <a:solidFill>
                  <a:srgbClr val="2C2C2C"/>
                </a:solidFill>
              </a:defRPr>
            </a:pPr>
            <a:r>
              <a:t>Difficulty to find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Professional</a:t>
            </a:r>
            <a:r>
              <a:t> craftsmen</a:t>
            </a:r>
          </a:p>
          <a:p>
            <a:pPr marL="558800" indent="-558800" algn="l">
              <a:lnSpc>
                <a:spcPct val="120000"/>
              </a:lnSpc>
              <a:buSzPct val="75000"/>
              <a:buChar char="-"/>
              <a:defRPr>
                <a:solidFill>
                  <a:srgbClr val="2C2C2C"/>
                </a:solidFill>
              </a:defRPr>
            </a:pPr>
            <a:r>
              <a:t>Difficulty to get a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Faster</a:t>
            </a:r>
            <a:r>
              <a:t> one </a:t>
            </a:r>
            <a:br/>
            <a:r>
              <a:t>&amp; closest </a:t>
            </a:r>
            <a:r>
              <a:rPr b="1">
                <a:latin typeface="+mn-lt"/>
                <a:ea typeface="+mn-ea"/>
                <a:cs typeface="+mn-cs"/>
                <a:sym typeface="Avenir Next Regular"/>
              </a:rPr>
              <a:t>distance</a:t>
            </a:r>
            <a:r>
              <a:t> (Location)</a:t>
            </a:r>
          </a:p>
        </p:txBody>
      </p:sp>
      <p:pic>
        <p:nvPicPr>
          <p:cNvPr id="186" name="500_F_202421229_YkQMwPk5VOXmJCYAND7kArQgTVc8xKBM.jpeg" descr="500_F_202421229_YkQMwPk5VOXmJCYAND7kArQgTVc8xKBM.jpeg"/>
          <p:cNvPicPr>
            <a:picLocks noChangeAspect="1"/>
          </p:cNvPicPr>
          <p:nvPr/>
        </p:nvPicPr>
        <p:blipFill>
          <a:blip r:embed="rId7">
            <a:extLst/>
          </a:blip>
          <a:srcRect l="18800" t="11261" r="18006" b="25661"/>
          <a:stretch>
            <a:fillRect/>
          </a:stretch>
        </p:blipFill>
        <p:spPr>
          <a:xfrm>
            <a:off x="8388455" y="9787508"/>
            <a:ext cx="4012815" cy="4005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94" h="21570" fill="norm" stroke="1" extrusionOk="0">
                <a:moveTo>
                  <a:pt x="7122" y="7"/>
                </a:moveTo>
                <a:cubicBezTo>
                  <a:pt x="5176" y="82"/>
                  <a:pt x="3631" y="787"/>
                  <a:pt x="2203" y="2232"/>
                </a:cubicBezTo>
                <a:cubicBezTo>
                  <a:pt x="719" y="3733"/>
                  <a:pt x="0" y="5520"/>
                  <a:pt x="0" y="7707"/>
                </a:cubicBezTo>
                <a:cubicBezTo>
                  <a:pt x="0" y="13512"/>
                  <a:pt x="5940" y="17192"/>
                  <a:pt x="11065" y="14562"/>
                </a:cubicBezTo>
                <a:lnTo>
                  <a:pt x="11929" y="14119"/>
                </a:lnTo>
                <a:lnTo>
                  <a:pt x="12740" y="14953"/>
                </a:lnTo>
                <a:cubicBezTo>
                  <a:pt x="13442" y="15674"/>
                  <a:pt x="13549" y="15854"/>
                  <a:pt x="13549" y="16299"/>
                </a:cubicBezTo>
                <a:cubicBezTo>
                  <a:pt x="13549" y="16582"/>
                  <a:pt x="13634" y="17010"/>
                  <a:pt x="13736" y="17252"/>
                </a:cubicBezTo>
                <a:cubicBezTo>
                  <a:pt x="14011" y="17904"/>
                  <a:pt x="17412" y="21273"/>
                  <a:pt x="17909" y="21386"/>
                </a:cubicBezTo>
                <a:cubicBezTo>
                  <a:pt x="18131" y="21436"/>
                  <a:pt x="18372" y="21500"/>
                  <a:pt x="18446" y="21525"/>
                </a:cubicBezTo>
                <a:cubicBezTo>
                  <a:pt x="18655" y="21596"/>
                  <a:pt x="18679" y="21593"/>
                  <a:pt x="19305" y="21446"/>
                </a:cubicBezTo>
                <a:cubicBezTo>
                  <a:pt x="20477" y="21170"/>
                  <a:pt x="21188" y="20258"/>
                  <a:pt x="21194" y="19022"/>
                </a:cubicBezTo>
                <a:cubicBezTo>
                  <a:pt x="21199" y="18024"/>
                  <a:pt x="20874" y="17514"/>
                  <a:pt x="19077" y="15703"/>
                </a:cubicBezTo>
                <a:cubicBezTo>
                  <a:pt x="17306" y="13918"/>
                  <a:pt x="16890" y="13658"/>
                  <a:pt x="15817" y="13658"/>
                </a:cubicBezTo>
                <a:cubicBezTo>
                  <a:pt x="15451" y="13658"/>
                  <a:pt x="15229" y="13517"/>
                  <a:pt x="14618" y="12901"/>
                </a:cubicBezTo>
                <a:lnTo>
                  <a:pt x="13868" y="12144"/>
                </a:lnTo>
                <a:lnTo>
                  <a:pt x="14302" y="11262"/>
                </a:lnTo>
                <a:cubicBezTo>
                  <a:pt x="16051" y="7718"/>
                  <a:pt x="14926" y="3268"/>
                  <a:pt x="11770" y="1242"/>
                </a:cubicBezTo>
                <a:cubicBezTo>
                  <a:pt x="10443" y="390"/>
                  <a:pt x="9516" y="90"/>
                  <a:pt x="7982" y="13"/>
                </a:cubicBezTo>
                <a:cubicBezTo>
                  <a:pt x="7687" y="-2"/>
                  <a:pt x="7400" y="-4"/>
                  <a:pt x="7122" y="7"/>
                </a:cubicBezTo>
                <a:close/>
                <a:moveTo>
                  <a:pt x="7519" y="391"/>
                </a:moveTo>
                <a:cubicBezTo>
                  <a:pt x="9504" y="388"/>
                  <a:pt x="11209" y="1116"/>
                  <a:pt x="12612" y="2563"/>
                </a:cubicBezTo>
                <a:cubicBezTo>
                  <a:pt x="14437" y="4445"/>
                  <a:pt x="15130" y="6893"/>
                  <a:pt x="14549" y="9404"/>
                </a:cubicBezTo>
                <a:cubicBezTo>
                  <a:pt x="13942" y="12031"/>
                  <a:pt x="11622" y="14326"/>
                  <a:pt x="9015" y="14876"/>
                </a:cubicBezTo>
                <a:cubicBezTo>
                  <a:pt x="4632" y="15801"/>
                  <a:pt x="398" y="12291"/>
                  <a:pt x="404" y="7737"/>
                </a:cubicBezTo>
                <a:cubicBezTo>
                  <a:pt x="407" y="5600"/>
                  <a:pt x="1019" y="4116"/>
                  <a:pt x="2538" y="2567"/>
                </a:cubicBezTo>
                <a:cubicBezTo>
                  <a:pt x="4034" y="1042"/>
                  <a:pt x="5516" y="395"/>
                  <a:pt x="7519" y="391"/>
                </a:cubicBezTo>
                <a:close/>
                <a:moveTo>
                  <a:pt x="7617" y="1219"/>
                </a:moveTo>
                <a:cubicBezTo>
                  <a:pt x="7071" y="1210"/>
                  <a:pt x="6524" y="1272"/>
                  <a:pt x="5995" y="1413"/>
                </a:cubicBezTo>
                <a:cubicBezTo>
                  <a:pt x="1215" y="2682"/>
                  <a:pt x="-401" y="8725"/>
                  <a:pt x="3087" y="12285"/>
                </a:cubicBezTo>
                <a:cubicBezTo>
                  <a:pt x="3923" y="13138"/>
                  <a:pt x="5005" y="13730"/>
                  <a:pt x="6219" y="14000"/>
                </a:cubicBezTo>
                <a:cubicBezTo>
                  <a:pt x="7299" y="14239"/>
                  <a:pt x="7794" y="14240"/>
                  <a:pt x="8889" y="14004"/>
                </a:cubicBezTo>
                <a:cubicBezTo>
                  <a:pt x="11488" y="13442"/>
                  <a:pt x="13430" y="11319"/>
                  <a:pt x="13836" y="8594"/>
                </a:cubicBezTo>
                <a:cubicBezTo>
                  <a:pt x="14128" y="6642"/>
                  <a:pt x="13440" y="4527"/>
                  <a:pt x="12053" y="3108"/>
                </a:cubicBezTo>
                <a:cubicBezTo>
                  <a:pt x="10889" y="1917"/>
                  <a:pt x="9255" y="1244"/>
                  <a:pt x="7617" y="1219"/>
                </a:cubicBezTo>
                <a:close/>
                <a:moveTo>
                  <a:pt x="7787" y="1779"/>
                </a:moveTo>
                <a:cubicBezTo>
                  <a:pt x="8862" y="1810"/>
                  <a:pt x="9934" y="2145"/>
                  <a:pt x="10870" y="2830"/>
                </a:cubicBezTo>
                <a:cubicBezTo>
                  <a:pt x="13830" y="4996"/>
                  <a:pt x="14231" y="9067"/>
                  <a:pt x="11744" y="11725"/>
                </a:cubicBezTo>
                <a:cubicBezTo>
                  <a:pt x="10895" y="12633"/>
                  <a:pt x="10052" y="13147"/>
                  <a:pt x="8917" y="13448"/>
                </a:cubicBezTo>
                <a:cubicBezTo>
                  <a:pt x="4460" y="14632"/>
                  <a:pt x="471" y="9986"/>
                  <a:pt x="2138" y="5553"/>
                </a:cubicBezTo>
                <a:cubicBezTo>
                  <a:pt x="3053" y="3119"/>
                  <a:pt x="5422" y="1710"/>
                  <a:pt x="7787" y="1779"/>
                </a:cubicBezTo>
                <a:close/>
                <a:moveTo>
                  <a:pt x="7848" y="3540"/>
                </a:moveTo>
                <a:cubicBezTo>
                  <a:pt x="6742" y="3541"/>
                  <a:pt x="5996" y="3836"/>
                  <a:pt x="5466" y="4478"/>
                </a:cubicBezTo>
                <a:cubicBezTo>
                  <a:pt x="4865" y="5207"/>
                  <a:pt x="4813" y="6298"/>
                  <a:pt x="5372" y="6478"/>
                </a:cubicBezTo>
                <a:cubicBezTo>
                  <a:pt x="5836" y="6629"/>
                  <a:pt x="6146" y="6415"/>
                  <a:pt x="6384" y="5779"/>
                </a:cubicBezTo>
                <a:cubicBezTo>
                  <a:pt x="6511" y="5441"/>
                  <a:pt x="6765" y="5044"/>
                  <a:pt x="6948" y="4897"/>
                </a:cubicBezTo>
                <a:cubicBezTo>
                  <a:pt x="7732" y="4269"/>
                  <a:pt x="9032" y="4788"/>
                  <a:pt x="9032" y="5728"/>
                </a:cubicBezTo>
                <a:cubicBezTo>
                  <a:pt x="9032" y="6107"/>
                  <a:pt x="8903" y="6306"/>
                  <a:pt x="8275" y="6902"/>
                </a:cubicBezTo>
                <a:cubicBezTo>
                  <a:pt x="7115" y="8003"/>
                  <a:pt x="6755" y="8809"/>
                  <a:pt x="7059" y="9618"/>
                </a:cubicBezTo>
                <a:cubicBezTo>
                  <a:pt x="7120" y="9780"/>
                  <a:pt x="7277" y="9830"/>
                  <a:pt x="7625" y="9800"/>
                </a:cubicBezTo>
                <a:cubicBezTo>
                  <a:pt x="8056" y="9763"/>
                  <a:pt x="8123" y="9705"/>
                  <a:pt x="8248" y="9248"/>
                </a:cubicBezTo>
                <a:cubicBezTo>
                  <a:pt x="8339" y="8916"/>
                  <a:pt x="8700" y="8413"/>
                  <a:pt x="9277" y="7812"/>
                </a:cubicBezTo>
                <a:cubicBezTo>
                  <a:pt x="10333" y="6713"/>
                  <a:pt x="10464" y="6479"/>
                  <a:pt x="10464" y="5685"/>
                </a:cubicBezTo>
                <a:cubicBezTo>
                  <a:pt x="10464" y="4932"/>
                  <a:pt x="10052" y="4271"/>
                  <a:pt x="9319" y="3847"/>
                </a:cubicBezTo>
                <a:cubicBezTo>
                  <a:pt x="8907" y="3609"/>
                  <a:pt x="8575" y="3539"/>
                  <a:pt x="7848" y="3540"/>
                </a:cubicBezTo>
                <a:close/>
                <a:moveTo>
                  <a:pt x="3135" y="7365"/>
                </a:moveTo>
                <a:cubicBezTo>
                  <a:pt x="2820" y="7365"/>
                  <a:pt x="2784" y="7706"/>
                  <a:pt x="3005" y="8586"/>
                </a:cubicBezTo>
                <a:cubicBezTo>
                  <a:pt x="3391" y="10122"/>
                  <a:pt x="4173" y="11269"/>
                  <a:pt x="5359" y="12040"/>
                </a:cubicBezTo>
                <a:cubicBezTo>
                  <a:pt x="5687" y="12253"/>
                  <a:pt x="6035" y="12426"/>
                  <a:pt x="6131" y="12426"/>
                </a:cubicBezTo>
                <a:cubicBezTo>
                  <a:pt x="6441" y="12426"/>
                  <a:pt x="6317" y="11929"/>
                  <a:pt x="5965" y="11766"/>
                </a:cubicBezTo>
                <a:cubicBezTo>
                  <a:pt x="4837" y="11242"/>
                  <a:pt x="3608" y="9444"/>
                  <a:pt x="3418" y="8039"/>
                </a:cubicBezTo>
                <a:cubicBezTo>
                  <a:pt x="3358" y="7587"/>
                  <a:pt x="3265" y="7365"/>
                  <a:pt x="3135" y="7365"/>
                </a:cubicBezTo>
                <a:close/>
                <a:moveTo>
                  <a:pt x="7669" y="10511"/>
                </a:moveTo>
                <a:cubicBezTo>
                  <a:pt x="6907" y="10511"/>
                  <a:pt x="6536" y="11509"/>
                  <a:pt x="7139" y="11939"/>
                </a:cubicBezTo>
                <a:cubicBezTo>
                  <a:pt x="7303" y="12056"/>
                  <a:pt x="7532" y="12153"/>
                  <a:pt x="7646" y="12153"/>
                </a:cubicBezTo>
                <a:cubicBezTo>
                  <a:pt x="7761" y="12153"/>
                  <a:pt x="7990" y="12056"/>
                  <a:pt x="8154" y="11939"/>
                </a:cubicBezTo>
                <a:cubicBezTo>
                  <a:pt x="8734" y="11525"/>
                  <a:pt x="8389" y="10511"/>
                  <a:pt x="7669" y="10511"/>
                </a:cubicBezTo>
                <a:close/>
                <a:moveTo>
                  <a:pt x="13702" y="12659"/>
                </a:moveTo>
                <a:lnTo>
                  <a:pt x="14402" y="13365"/>
                </a:lnTo>
                <a:cubicBezTo>
                  <a:pt x="15042" y="14009"/>
                  <a:pt x="15154" y="14068"/>
                  <a:pt x="15725" y="14068"/>
                </a:cubicBezTo>
                <a:cubicBezTo>
                  <a:pt x="16068" y="14068"/>
                  <a:pt x="16517" y="14132"/>
                  <a:pt x="16721" y="14211"/>
                </a:cubicBezTo>
                <a:cubicBezTo>
                  <a:pt x="17134" y="14371"/>
                  <a:pt x="19807" y="16985"/>
                  <a:pt x="20408" y="17817"/>
                </a:cubicBezTo>
                <a:cubicBezTo>
                  <a:pt x="20859" y="18441"/>
                  <a:pt x="20937" y="19407"/>
                  <a:pt x="20578" y="19930"/>
                </a:cubicBezTo>
                <a:lnTo>
                  <a:pt x="20360" y="20247"/>
                </a:lnTo>
                <a:lnTo>
                  <a:pt x="18574" y="18443"/>
                </a:lnTo>
                <a:cubicBezTo>
                  <a:pt x="16963" y="16817"/>
                  <a:pt x="16501" y="16491"/>
                  <a:pt x="16501" y="16981"/>
                </a:cubicBezTo>
                <a:cubicBezTo>
                  <a:pt x="16501" y="17070"/>
                  <a:pt x="17293" y="17951"/>
                  <a:pt x="18261" y="18941"/>
                </a:cubicBezTo>
                <a:cubicBezTo>
                  <a:pt x="19875" y="20589"/>
                  <a:pt x="20000" y="20754"/>
                  <a:pt x="19754" y="20888"/>
                </a:cubicBezTo>
                <a:cubicBezTo>
                  <a:pt x="19284" y="21144"/>
                  <a:pt x="18470" y="21195"/>
                  <a:pt x="18043" y="20993"/>
                </a:cubicBezTo>
                <a:cubicBezTo>
                  <a:pt x="17822" y="20888"/>
                  <a:pt x="16811" y="19943"/>
                  <a:pt x="15796" y="18894"/>
                </a:cubicBezTo>
                <a:lnTo>
                  <a:pt x="13952" y="16987"/>
                </a:lnTo>
                <a:lnTo>
                  <a:pt x="13952" y="16267"/>
                </a:lnTo>
                <a:cubicBezTo>
                  <a:pt x="13952" y="15577"/>
                  <a:pt x="13920" y="15515"/>
                  <a:pt x="13161" y="14705"/>
                </a:cubicBezTo>
                <a:lnTo>
                  <a:pt x="12371" y="13863"/>
                </a:lnTo>
                <a:lnTo>
                  <a:pt x="13038" y="13262"/>
                </a:lnTo>
                <a:lnTo>
                  <a:pt x="13702" y="12659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Class="entr" nodeType="after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8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00"/>
                            </p:stCondLst>
                            <p:childTnLst>
                              <p:par>
                                <p:cTn id="14" presetClass="entr" nodeType="after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6" dur="8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100"/>
                            </p:stCondLst>
                            <p:childTnLst>
                              <p:par>
                                <p:cTn id="18" presetClass="entr" nodeType="afterEffect" presetSubtype="0" presetID="15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900"/>
                            </p:stCondLst>
                            <p:childTnLst>
                              <p:par>
                                <p:cTn id="25" presetClass="entr" nodeType="afterEffect" presetSubtype="0" presetID="15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700"/>
                            </p:stCondLst>
                            <p:childTnLst>
                              <p:par>
                                <p:cTn id="32" presetClass="entr" nodeType="afterEffect" presetSubtype="0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Class="entr" nodeType="afterEffect" presetSubtype="0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300"/>
                            </p:stCondLst>
                            <p:childTnLst>
                              <p:par>
                                <p:cTn id="46" presetClass="entr" nodeType="afterEffect" presetSubtype="1" presetID="2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Class="entr" nodeType="withEffect" presetSubtype="1" presetID="2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300"/>
                            </p:stCondLst>
                            <p:childTnLst>
                              <p:par>
                                <p:cTn id="55" presetClass="entr" nodeType="afterEffect" presetSubtype="1" presetID="2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300"/>
                            </p:stCondLst>
                            <p:childTnLst>
                              <p:par>
                                <p:cTn id="60" presetClass="entr" nodeType="afterEffect" presetSubtype="1" presetID="2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300"/>
                            </p:stCondLst>
                            <p:childTnLst>
                              <p:par>
                                <p:cTn id="65" presetClass="entr" nodeType="afterEffect" presetSubtype="1" presetID="2" grpId="8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2"/>
      <p:bldP build="p" bldLvl="5" animBg="1" rev="0" advAuto="0" spid="185" grpId="8"/>
      <p:bldP build="whole" bldLvl="1" animBg="1" rev="0" advAuto="0" spid="181" grpId="4"/>
      <p:bldP build="whole" bldLvl="1" animBg="1" rev="0" advAuto="0" spid="182" grpId="6"/>
      <p:bldP build="whole" bldLvl="1" animBg="1" rev="0" advAuto="0" spid="183" grpId="5"/>
      <p:bldP build="whole" bldLvl="1" animBg="1" rev="0" advAuto="0" spid="184" grpId="1"/>
      <p:bldP build="whole" bldLvl="1" animBg="1" rev="0" advAuto="0" spid="180" grpId="3"/>
      <p:bldP build="whole" bldLvl="1" animBg="1" rev="0" advAuto="0" spid="186" grpId="7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ng-clipart-predictive-modelling-predictive-analytics-scientific-modelling-forecasting-organization-others-miscellaneous-blue.png" descr="png-clipart-predictive-modelling-predictive-analytics-scientific-modelling-forecasting-organization-others-miscellaneous-blue.png"/>
          <p:cNvPicPr>
            <a:picLocks noChangeAspect="1"/>
          </p:cNvPicPr>
          <p:nvPr/>
        </p:nvPicPr>
        <p:blipFill>
          <a:blip r:embed="rId2">
            <a:extLst/>
          </a:blip>
          <a:srcRect l="17121" t="2537" r="16732" b="1865"/>
          <a:stretch>
            <a:fillRect/>
          </a:stretch>
        </p:blipFill>
        <p:spPr>
          <a:xfrm>
            <a:off x="10491377" y="852498"/>
            <a:ext cx="13167520" cy="11862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2" fill="norm" stroke="1" extrusionOk="0">
                <a:moveTo>
                  <a:pt x="13737" y="2"/>
                </a:moveTo>
                <a:cubicBezTo>
                  <a:pt x="12121" y="44"/>
                  <a:pt x="10506" y="719"/>
                  <a:pt x="9275" y="2088"/>
                </a:cubicBezTo>
                <a:cubicBezTo>
                  <a:pt x="7726" y="3810"/>
                  <a:pt x="7017" y="6514"/>
                  <a:pt x="7512" y="8806"/>
                </a:cubicBezTo>
                <a:cubicBezTo>
                  <a:pt x="7586" y="9152"/>
                  <a:pt x="7659" y="9499"/>
                  <a:pt x="7674" y="9576"/>
                </a:cubicBezTo>
                <a:cubicBezTo>
                  <a:pt x="7708" y="9753"/>
                  <a:pt x="8239" y="10880"/>
                  <a:pt x="8475" y="11277"/>
                </a:cubicBezTo>
                <a:cubicBezTo>
                  <a:pt x="8620" y="11521"/>
                  <a:pt x="8651" y="12505"/>
                  <a:pt x="8643" y="16560"/>
                </a:cubicBezTo>
                <a:lnTo>
                  <a:pt x="8634" y="21542"/>
                </a:lnTo>
                <a:lnTo>
                  <a:pt x="11178" y="21542"/>
                </a:lnTo>
                <a:lnTo>
                  <a:pt x="11210" y="17729"/>
                </a:lnTo>
                <a:cubicBezTo>
                  <a:pt x="11239" y="14420"/>
                  <a:pt x="11269" y="13922"/>
                  <a:pt x="11435" y="13968"/>
                </a:cubicBezTo>
                <a:cubicBezTo>
                  <a:pt x="11540" y="13997"/>
                  <a:pt x="11997" y="14127"/>
                  <a:pt x="12452" y="14257"/>
                </a:cubicBezTo>
                <a:lnTo>
                  <a:pt x="13277" y="14493"/>
                </a:lnTo>
                <a:lnTo>
                  <a:pt x="13312" y="18017"/>
                </a:lnTo>
                <a:lnTo>
                  <a:pt x="13346" y="21542"/>
                </a:lnTo>
                <a:lnTo>
                  <a:pt x="15879" y="21542"/>
                </a:lnTo>
                <a:lnTo>
                  <a:pt x="15913" y="17871"/>
                </a:lnTo>
                <a:lnTo>
                  <a:pt x="15946" y="14198"/>
                </a:lnTo>
                <a:lnTo>
                  <a:pt x="16831" y="13707"/>
                </a:lnTo>
                <a:cubicBezTo>
                  <a:pt x="20140" y="11870"/>
                  <a:pt x="21412" y="7358"/>
                  <a:pt x="19652" y="3701"/>
                </a:cubicBezTo>
                <a:cubicBezTo>
                  <a:pt x="18466" y="1236"/>
                  <a:pt x="16099" y="-58"/>
                  <a:pt x="13737" y="2"/>
                </a:cubicBezTo>
                <a:close/>
                <a:moveTo>
                  <a:pt x="13786" y="611"/>
                </a:moveTo>
                <a:cubicBezTo>
                  <a:pt x="14122" y="603"/>
                  <a:pt x="14463" y="628"/>
                  <a:pt x="14807" y="689"/>
                </a:cubicBezTo>
                <a:cubicBezTo>
                  <a:pt x="18968" y="1421"/>
                  <a:pt x="21149" y="6647"/>
                  <a:pt x="18924" y="10555"/>
                </a:cubicBezTo>
                <a:cubicBezTo>
                  <a:pt x="18442" y="11403"/>
                  <a:pt x="17788" y="12181"/>
                  <a:pt x="17642" y="12081"/>
                </a:cubicBezTo>
                <a:cubicBezTo>
                  <a:pt x="17583" y="12041"/>
                  <a:pt x="17534" y="10721"/>
                  <a:pt x="17534" y="9148"/>
                </a:cubicBezTo>
                <a:lnTo>
                  <a:pt x="17534" y="6287"/>
                </a:lnTo>
                <a:lnTo>
                  <a:pt x="15884" y="6287"/>
                </a:lnTo>
                <a:lnTo>
                  <a:pt x="14234" y="6287"/>
                </a:lnTo>
                <a:lnTo>
                  <a:pt x="14202" y="9961"/>
                </a:lnTo>
                <a:lnTo>
                  <a:pt x="14167" y="13635"/>
                </a:lnTo>
                <a:lnTo>
                  <a:pt x="13722" y="13658"/>
                </a:lnTo>
                <a:cubicBezTo>
                  <a:pt x="13261" y="13682"/>
                  <a:pt x="12287" y="13503"/>
                  <a:pt x="12069" y="13354"/>
                </a:cubicBezTo>
                <a:cubicBezTo>
                  <a:pt x="11995" y="13304"/>
                  <a:pt x="11944" y="12326"/>
                  <a:pt x="11944" y="10967"/>
                </a:cubicBezTo>
                <a:lnTo>
                  <a:pt x="11944" y="8666"/>
                </a:lnTo>
                <a:lnTo>
                  <a:pt x="10300" y="8666"/>
                </a:lnTo>
                <a:lnTo>
                  <a:pt x="8657" y="8666"/>
                </a:lnTo>
                <a:lnTo>
                  <a:pt x="8616" y="9051"/>
                </a:lnTo>
                <a:cubicBezTo>
                  <a:pt x="8594" y="9263"/>
                  <a:pt x="8520" y="9418"/>
                  <a:pt x="8450" y="9398"/>
                </a:cubicBezTo>
                <a:cubicBezTo>
                  <a:pt x="8266" y="9343"/>
                  <a:pt x="8138" y="8745"/>
                  <a:pt x="8055" y="7530"/>
                </a:cubicBezTo>
                <a:cubicBezTo>
                  <a:pt x="7799" y="3833"/>
                  <a:pt x="10538" y="687"/>
                  <a:pt x="13786" y="611"/>
                </a:cubicBezTo>
                <a:close/>
                <a:moveTo>
                  <a:pt x="15800" y="1582"/>
                </a:moveTo>
                <a:cubicBezTo>
                  <a:pt x="15782" y="1580"/>
                  <a:pt x="15759" y="1585"/>
                  <a:pt x="15732" y="1595"/>
                </a:cubicBezTo>
                <a:cubicBezTo>
                  <a:pt x="14875" y="1928"/>
                  <a:pt x="14839" y="1953"/>
                  <a:pt x="14982" y="2142"/>
                </a:cubicBezTo>
                <a:cubicBezTo>
                  <a:pt x="15096" y="2294"/>
                  <a:pt x="14596" y="2823"/>
                  <a:pt x="12499" y="4764"/>
                </a:cubicBezTo>
                <a:cubicBezTo>
                  <a:pt x="11054" y="6102"/>
                  <a:pt x="9723" y="7273"/>
                  <a:pt x="9542" y="7365"/>
                </a:cubicBezTo>
                <a:cubicBezTo>
                  <a:pt x="9287" y="7496"/>
                  <a:pt x="9266" y="7535"/>
                  <a:pt x="9448" y="7540"/>
                </a:cubicBezTo>
                <a:cubicBezTo>
                  <a:pt x="9579" y="7543"/>
                  <a:pt x="10837" y="6492"/>
                  <a:pt x="12245" y="5202"/>
                </a:cubicBezTo>
                <a:cubicBezTo>
                  <a:pt x="13653" y="3913"/>
                  <a:pt x="14904" y="2772"/>
                  <a:pt x="15026" y="2666"/>
                </a:cubicBezTo>
                <a:cubicBezTo>
                  <a:pt x="15200" y="2515"/>
                  <a:pt x="15287" y="2510"/>
                  <a:pt x="15433" y="2643"/>
                </a:cubicBezTo>
                <a:cubicBezTo>
                  <a:pt x="15586" y="2783"/>
                  <a:pt x="15632" y="2744"/>
                  <a:pt x="15698" y="2415"/>
                </a:cubicBezTo>
                <a:cubicBezTo>
                  <a:pt x="15743" y="2196"/>
                  <a:pt x="15806" y="1907"/>
                  <a:pt x="15839" y="1773"/>
                </a:cubicBezTo>
                <a:cubicBezTo>
                  <a:pt x="15868" y="1654"/>
                  <a:pt x="15855" y="1589"/>
                  <a:pt x="15800" y="1582"/>
                </a:cubicBezTo>
                <a:close/>
                <a:moveTo>
                  <a:pt x="8640" y="7564"/>
                </a:moveTo>
                <a:cubicBezTo>
                  <a:pt x="8559" y="7564"/>
                  <a:pt x="8479" y="7573"/>
                  <a:pt x="8418" y="7590"/>
                </a:cubicBezTo>
                <a:cubicBezTo>
                  <a:pt x="8296" y="7625"/>
                  <a:pt x="8395" y="7654"/>
                  <a:pt x="8640" y="7654"/>
                </a:cubicBezTo>
                <a:cubicBezTo>
                  <a:pt x="8884" y="7654"/>
                  <a:pt x="8984" y="7625"/>
                  <a:pt x="8862" y="7590"/>
                </a:cubicBezTo>
                <a:cubicBezTo>
                  <a:pt x="8801" y="7573"/>
                  <a:pt x="8720" y="7564"/>
                  <a:pt x="8640" y="7564"/>
                </a:cubicBezTo>
                <a:close/>
                <a:moveTo>
                  <a:pt x="3873" y="13145"/>
                </a:moveTo>
                <a:lnTo>
                  <a:pt x="3865" y="17343"/>
                </a:lnTo>
                <a:lnTo>
                  <a:pt x="3857" y="21542"/>
                </a:lnTo>
                <a:lnTo>
                  <a:pt x="5105" y="21542"/>
                </a:lnTo>
                <a:cubicBezTo>
                  <a:pt x="6009" y="21542"/>
                  <a:pt x="6357" y="21494"/>
                  <a:pt x="6370" y="21368"/>
                </a:cubicBezTo>
                <a:cubicBezTo>
                  <a:pt x="6379" y="21271"/>
                  <a:pt x="6399" y="19382"/>
                  <a:pt x="6412" y="17169"/>
                </a:cubicBezTo>
                <a:lnTo>
                  <a:pt x="6437" y="13145"/>
                </a:lnTo>
                <a:lnTo>
                  <a:pt x="5156" y="13145"/>
                </a:lnTo>
                <a:lnTo>
                  <a:pt x="3873" y="13145"/>
                </a:lnTo>
                <a:close/>
                <a:moveTo>
                  <a:pt x="18741" y="13587"/>
                </a:moveTo>
                <a:cubicBezTo>
                  <a:pt x="18436" y="13623"/>
                  <a:pt x="18170" y="13903"/>
                  <a:pt x="18170" y="14322"/>
                </a:cubicBezTo>
                <a:cubicBezTo>
                  <a:pt x="18170" y="14742"/>
                  <a:pt x="20347" y="18625"/>
                  <a:pt x="20659" y="18759"/>
                </a:cubicBezTo>
                <a:cubicBezTo>
                  <a:pt x="21002" y="18908"/>
                  <a:pt x="21005" y="18906"/>
                  <a:pt x="21317" y="18665"/>
                </a:cubicBezTo>
                <a:cubicBezTo>
                  <a:pt x="21473" y="18545"/>
                  <a:pt x="21600" y="18318"/>
                  <a:pt x="21600" y="18158"/>
                </a:cubicBezTo>
                <a:cubicBezTo>
                  <a:pt x="21600" y="17857"/>
                  <a:pt x="19673" y="14245"/>
                  <a:pt x="19281" y="13811"/>
                </a:cubicBezTo>
                <a:cubicBezTo>
                  <a:pt x="19121" y="13633"/>
                  <a:pt x="18924" y="13566"/>
                  <a:pt x="18741" y="13587"/>
                </a:cubicBezTo>
                <a:close/>
                <a:moveTo>
                  <a:pt x="0" y="15664"/>
                </a:moveTo>
                <a:lnTo>
                  <a:pt x="0" y="18604"/>
                </a:lnTo>
                <a:lnTo>
                  <a:pt x="0" y="21542"/>
                </a:lnTo>
                <a:lnTo>
                  <a:pt x="889" y="21542"/>
                </a:lnTo>
                <a:lnTo>
                  <a:pt x="1779" y="21542"/>
                </a:lnTo>
                <a:lnTo>
                  <a:pt x="1779" y="18604"/>
                </a:lnTo>
                <a:lnTo>
                  <a:pt x="1779" y="15664"/>
                </a:lnTo>
                <a:lnTo>
                  <a:pt x="889" y="15664"/>
                </a:lnTo>
                <a:lnTo>
                  <a:pt x="0" y="15664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89" name="png-clipart-blue-bar-graph-with-connecting-dots-logo-business-analytics-computer-icons-data-analytics-logo-business-intelligence.png" descr="png-clipart-blue-bar-graph-with-connecting-dots-logo-business-analytics-computer-icons-data-analytics-logo-business-intelligence.png"/>
          <p:cNvPicPr>
            <a:picLocks noChangeAspect="1"/>
          </p:cNvPicPr>
          <p:nvPr/>
        </p:nvPicPr>
        <p:blipFill>
          <a:blip r:embed="rId3">
            <a:extLst/>
          </a:blip>
          <a:srcRect l="21953" t="305" r="21882" b="281"/>
          <a:stretch>
            <a:fillRect/>
          </a:stretch>
        </p:blipFill>
        <p:spPr>
          <a:xfrm>
            <a:off x="14871272" y="643665"/>
            <a:ext cx="8320831" cy="8378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6" h="21600" fill="norm" stroke="1" extrusionOk="0">
                <a:moveTo>
                  <a:pt x="10730" y="0"/>
                </a:moveTo>
                <a:cubicBezTo>
                  <a:pt x="10174" y="17"/>
                  <a:pt x="9810" y="36"/>
                  <a:pt x="9796" y="59"/>
                </a:cubicBezTo>
                <a:cubicBezTo>
                  <a:pt x="9754" y="128"/>
                  <a:pt x="9535" y="184"/>
                  <a:pt x="9312" y="184"/>
                </a:cubicBezTo>
                <a:cubicBezTo>
                  <a:pt x="8653" y="184"/>
                  <a:pt x="7014" y="658"/>
                  <a:pt x="6024" y="1133"/>
                </a:cubicBezTo>
                <a:cubicBezTo>
                  <a:pt x="2661" y="2746"/>
                  <a:pt x="443" y="5921"/>
                  <a:pt x="59" y="9673"/>
                </a:cubicBezTo>
                <a:cubicBezTo>
                  <a:pt x="-492" y="15052"/>
                  <a:pt x="2848" y="19894"/>
                  <a:pt x="8016" y="21206"/>
                </a:cubicBezTo>
                <a:cubicBezTo>
                  <a:pt x="8458" y="21318"/>
                  <a:pt x="9021" y="21411"/>
                  <a:pt x="9268" y="21411"/>
                </a:cubicBezTo>
                <a:cubicBezTo>
                  <a:pt x="9516" y="21411"/>
                  <a:pt x="9754" y="21466"/>
                  <a:pt x="9796" y="21536"/>
                </a:cubicBezTo>
                <a:cubicBezTo>
                  <a:pt x="9811" y="21561"/>
                  <a:pt x="10268" y="21582"/>
                  <a:pt x="10929" y="21600"/>
                </a:cubicBezTo>
                <a:cubicBezTo>
                  <a:pt x="11328" y="21590"/>
                  <a:pt x="11632" y="21579"/>
                  <a:pt x="11643" y="21568"/>
                </a:cubicBezTo>
                <a:cubicBezTo>
                  <a:pt x="11693" y="21517"/>
                  <a:pt x="12108" y="21413"/>
                  <a:pt x="12563" y="21334"/>
                </a:cubicBezTo>
                <a:cubicBezTo>
                  <a:pt x="14810" y="20946"/>
                  <a:pt x="17197" y="19524"/>
                  <a:pt x="18648" y="17711"/>
                </a:cubicBezTo>
                <a:cubicBezTo>
                  <a:pt x="20278" y="15674"/>
                  <a:pt x="21108" y="13212"/>
                  <a:pt x="21106" y="10747"/>
                </a:cubicBezTo>
                <a:cubicBezTo>
                  <a:pt x="21105" y="8830"/>
                  <a:pt x="20600" y="6911"/>
                  <a:pt x="19577" y="5188"/>
                </a:cubicBezTo>
                <a:cubicBezTo>
                  <a:pt x="18114" y="2725"/>
                  <a:pt x="15422" y="812"/>
                  <a:pt x="12709" y="308"/>
                </a:cubicBezTo>
                <a:cubicBezTo>
                  <a:pt x="12266" y="226"/>
                  <a:pt x="11806" y="108"/>
                  <a:pt x="11687" y="46"/>
                </a:cubicBezTo>
                <a:cubicBezTo>
                  <a:pt x="11656" y="29"/>
                  <a:pt x="11298" y="14"/>
                  <a:pt x="10730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0" name="Competitive Analysis"/>
          <p:cNvSpPr txBox="1"/>
          <p:nvPr/>
        </p:nvSpPr>
        <p:spPr>
          <a:xfrm>
            <a:off x="537793" y="2485826"/>
            <a:ext cx="12390171" cy="5829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69900" dist="586872" dir="5400000">
              <a:srgbClr val="000000">
                <a:alpha val="6023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b="1" sz="150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pPr>
            <a:r>
              <a:t>Competitive</a:t>
            </a:r>
            <a:br/>
            <a:r>
              <a:t>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" grpId="2"/>
      <p:bldP build="whole" bldLvl="1" animBg="1" rev="0" advAuto="0" spid="190" grpId="3"/>
      <p:bldP build="whole" bldLvl="1" animBg="1" rev="0" advAuto="0" spid="18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2" name="Table 1"/>
          <p:cNvGraphicFramePr/>
          <p:nvPr/>
        </p:nvGraphicFramePr>
        <p:xfrm>
          <a:off x="859714" y="550144"/>
          <a:ext cx="22715372" cy="12272812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3468057"/>
                <a:gridCol w="3529703"/>
                <a:gridCol w="2608135"/>
                <a:gridCol w="2608135"/>
                <a:gridCol w="2612446"/>
                <a:gridCol w="2612051"/>
                <a:gridCol w="2606913"/>
                <a:gridCol w="2619129"/>
              </a:tblGrid>
              <a:tr h="1747815">
                <a:tc>
                  <a:txBody>
                    <a:bodyPr/>
                    <a:lstStyle/>
                    <a:p>
                      <a:pPr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12700" dir="15780000">
                              <a:srgbClr val="191919">
                                <a:alpha val="50000"/>
                              </a:srgbClr>
                            </a:outerShdw>
                          </a:effectLst>
                          <a:sym typeface="Avenir Next Demi Bold"/>
                        </a:rPr>
                        <a:t>Logo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95DB1"/>
                      </a:solidFill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25400">
                      <a:solidFill>
                        <a:srgbClr val="095DB1"/>
                      </a:solidFill>
                      <a:miter lim="400000"/>
                    </a:lnT>
                    <a:blipFill rotWithShape="1">
                      <a:blip r:embed="rId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12700" dir="15780000">
                              <a:srgbClr val="191919">
                                <a:alpha val="50000"/>
                              </a:srgbClr>
                            </a:outerShdw>
                          </a:effectLst>
                          <a:sym typeface="Avenir Next Demi Bold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25400">
                      <a:solidFill>
                        <a:srgbClr val="095DB1"/>
                      </a:solidFill>
                      <a:miter lim="400000"/>
                    </a:lnT>
                    <a:blipFill rotWithShape="1">
                      <a:blip r:embed="rId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12700" dir="15780000">
                              <a:srgbClr val="191919">
                                <a:alpha val="50000"/>
                              </a:srgbClr>
                            </a:outerShdw>
                          </a:effectLst>
                          <a:sym typeface="Avenir Next Demi Bold"/>
                        </a:rPr>
                        <a:t>In Egypt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blipFill rotWithShape="1">
                      <a:blip r:embed="rId4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12700" dir="15780000">
                              <a:srgbClr val="191919">
                                <a:alpha val="50000"/>
                              </a:srgbClr>
                            </a:outerShdw>
                          </a:effectLst>
                          <a:sym typeface="Avenir Next Demi Bold"/>
                        </a:rPr>
                        <a:t>Choose
Craftsman</a:t>
                      </a:r>
                    </a:p>
                  </a:txBody>
                  <a:tcPr marL="50800" marR="50800" marT="50800" marB="50800" anchor="ctr" anchorCtr="0" horzOverflow="overflow">
                    <a:blipFill rotWithShape="1">
                      <a:blip r:embed="rId5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12700" dir="15780000">
                              <a:srgbClr val="191919">
                                <a:alpha val="50000"/>
                              </a:srgbClr>
                            </a:outerShdw>
                          </a:effectLst>
                          <a:sym typeface="Avenir Next Demi Bold"/>
                        </a:rPr>
                        <a:t>Notification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blipFill rotWithShape="1">
                      <a:blip r:embed="rId6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0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12700" dir="15780000">
                              <a:srgbClr val="191919">
                                <a:alpha val="50000"/>
                              </a:srgbClr>
                            </a:outerShdw>
                          </a:effectLst>
                          <a:sym typeface="Avenir Next Demi Bold"/>
                        </a:rPr>
                        <a:t>Chat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25400">
                      <a:solidFill>
                        <a:srgbClr val="095DB1"/>
                      </a:solidFill>
                      <a:miter lim="400000"/>
                    </a:lnT>
                    <a:blipFill rotWithShape="1">
                      <a:blip r:embed="rId7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12700" dir="15780000">
                              <a:srgbClr val="191919">
                                <a:alpha val="50000"/>
                              </a:srgbClr>
                            </a:outerShdw>
                          </a:effectLst>
                          <a:sym typeface="Avenir Next Demi Bold"/>
                        </a:rPr>
                        <a:t>Rate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25400">
                      <a:solidFill>
                        <a:srgbClr val="095DB1"/>
                      </a:solidFill>
                      <a:miter lim="400000"/>
                    </a:lnT>
                    <a:blipFill rotWithShape="1">
                      <a:blip r:embed="rId8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  <a:effectLst>
                            <a:outerShdw sx="100000" sy="100000" kx="0" ky="0" algn="b" rotWithShape="0" blurRad="25400" dist="12700" dir="15780000">
                              <a:srgbClr val="191919">
                                <a:alpha val="50000"/>
                              </a:srgbClr>
                            </a:outerShdw>
                          </a:effectLst>
                          <a:sym typeface="Avenir Next Demi Bold"/>
                        </a:rPr>
                        <a:t>Feadback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25400">
                      <a:solidFill>
                        <a:srgbClr val="095DB1"/>
                      </a:solidFill>
                      <a:miter lim="400000"/>
                    </a:lnT>
                    <a:blipFill rotWithShape="1">
                      <a:blip r:embed="rId9"/>
                      <a:srcRect l="0" t="0" r="0" b="0"/>
                      <a:tile tx="0" ty="0" sx="100000" sy="100000" flip="none" algn="tl"/>
                    </a:blipFill>
                  </a:tcPr>
                </a:tc>
              </a:tr>
              <a:tr h="1747815"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12700" dir="15780000">
                              <a:srgbClr val="191919">
                                <a:alpha val="50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95DB1"/>
                      </a:solidFill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B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  <a:blipFill rotWithShape="1">
                      <a:blip r:embed="rId10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Elherafyeen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</a:tr>
              <a:tr h="1747815"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12700" dir="15780000">
                              <a:srgbClr val="191919">
                                <a:alpha val="50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95DB1"/>
                      </a:solidFill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  <a:blipFill rotWithShape="1">
                      <a:blip r:embed="rId11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CRAFTSMAN myQ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</a:tr>
              <a:tr h="1747815"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12700" dir="15780000">
                              <a:srgbClr val="191919">
                                <a:alpha val="50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95DB1"/>
                      </a:solidFill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  <a:blipFill rotWithShape="1">
                      <a:blip r:embed="rId12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Craftnote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</a:tr>
              <a:tr h="1747815"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12700" dir="15780000">
                              <a:srgbClr val="191919">
                                <a:alpha val="50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95DB1"/>
                      </a:solidFill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  <a:blipFill rotWithShape="1">
                      <a:blip r:embed="rId13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CRAFTSMAN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</a:tr>
              <a:tr h="1747815"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12700" dir="15780000">
                              <a:srgbClr val="191919">
                                <a:alpha val="50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95DB1"/>
                      </a:solidFill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  <a:lnB w="50800">
                      <a:solidFill>
                        <a:srgbClr val="095DB1"/>
                      </a:solidFill>
                      <a:miter lim="400000"/>
                    </a:lnB>
                    <a:blipFill rotWithShape="1">
                      <a:blip r:embed="rId14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Primo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50800">
                      <a:solidFill>
                        <a:srgbClr val="095DB1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50800">
                      <a:solidFill>
                        <a:srgbClr val="095DB1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50800">
                      <a:solidFill>
                        <a:srgbClr val="095DB1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50800">
                      <a:solidFill>
                        <a:srgbClr val="095DB1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50800">
                      <a:solidFill>
                        <a:srgbClr val="095DB1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50800">
                      <a:solidFill>
                        <a:srgbClr val="095DB1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25400">
                      <a:solidFill>
                        <a:srgbClr val="514F48">
                          <a:alpha val="80000"/>
                        </a:srgbClr>
                      </a:solidFill>
                      <a:custDash>
                        <a:ds d="200000" sp="200000"/>
                      </a:custDash>
                      <a:miter lim="400000"/>
                    </a:lnT>
                    <a:lnB w="50800">
                      <a:solidFill>
                        <a:srgbClr val="095DB1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</a:tr>
              <a:tr h="1747815"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12700" dir="15780000">
                              <a:srgbClr val="191919">
                                <a:alpha val="50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50800">
                      <a:solidFill>
                        <a:srgbClr val="095DB1"/>
                      </a:solidFill>
                      <a:miter lim="400000"/>
                    </a:lnL>
                    <a:lnR w="25400">
                      <a:solidFill>
                        <a:srgbClr val="747474"/>
                      </a:solidFill>
                      <a:miter lim="400000"/>
                    </a:lnR>
                    <a:lnT w="50800">
                      <a:solidFill>
                        <a:srgbClr val="095DB1"/>
                      </a:solidFill>
                      <a:miter lim="400000"/>
                    </a:lnT>
                    <a:lnB w="50800">
                      <a:solidFill>
                        <a:srgbClr val="095DB1"/>
                      </a:solidFill>
                      <a:miter lim="400000"/>
                    </a:lnB>
                    <a:blipFill rotWithShape="1">
                      <a:blip r:embed="rId15"/>
                      <a:srcRect l="0" t="0" r="0" b="0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1800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200">
                          <a:solidFill>
                            <a:srgbClr val="2A2927"/>
                          </a:solidFill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The craftsmen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747474"/>
                      </a:solidFill>
                      <a:miter lim="400000"/>
                    </a:lnL>
                    <a:lnR w="25400">
                      <a:solidFill>
                        <a:srgbClr val="747474"/>
                      </a:solidFill>
                      <a:custDash>
                        <a:ds d="200000" sp="200000"/>
                      </a:custDash>
                      <a:miter lim="400000"/>
                    </a:lnR>
                    <a:lnT w="50800">
                      <a:solidFill>
                        <a:srgbClr val="095DB1"/>
                      </a:solidFill>
                      <a:custDash>
                        <a:ds d="200000" sp="200000"/>
                      </a:custDash>
                      <a:miter lim="400000"/>
                    </a:lnT>
                    <a:lnB w="50800">
                      <a:solidFill>
                        <a:srgbClr val="095DB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747474"/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747474"/>
                      </a:solidFill>
                      <a:custDash>
                        <a:ds d="200000" sp="200000"/>
                      </a:custDash>
                      <a:miter lim="400000"/>
                    </a:lnR>
                    <a:lnT w="50800">
                      <a:solidFill>
                        <a:srgbClr val="095DB1"/>
                      </a:solidFill>
                      <a:custDash>
                        <a:ds d="200000" sp="200000"/>
                      </a:custDash>
                      <a:miter lim="400000"/>
                    </a:lnT>
                    <a:lnB w="50800">
                      <a:solidFill>
                        <a:srgbClr val="095DB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747474"/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747474"/>
                      </a:solidFill>
                      <a:custDash>
                        <a:ds d="200000" sp="200000"/>
                      </a:custDash>
                      <a:miter lim="400000"/>
                    </a:lnR>
                    <a:lnT w="50800">
                      <a:solidFill>
                        <a:srgbClr val="095DB1"/>
                      </a:solidFill>
                      <a:custDash>
                        <a:ds d="200000" sp="200000"/>
                      </a:custDash>
                      <a:miter lim="400000"/>
                    </a:lnT>
                    <a:lnB w="50800">
                      <a:solidFill>
                        <a:srgbClr val="095DB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747474"/>
                      </a:solidFill>
                      <a:custDash>
                        <a:ds d="200000" sp="200000"/>
                      </a:custDash>
                      <a:miter lim="400000"/>
                    </a:lnL>
                    <a:lnR w="25400">
                      <a:solidFill>
                        <a:srgbClr val="747474"/>
                      </a:solidFill>
                      <a:miter lim="400000"/>
                    </a:lnR>
                    <a:lnT w="50800">
                      <a:solidFill>
                        <a:srgbClr val="095DB1"/>
                      </a:solidFill>
                      <a:custDash>
                        <a:ds d="200000" sp="200000"/>
                      </a:custDash>
                      <a:miter lim="400000"/>
                    </a:lnT>
                    <a:lnB w="50800">
                      <a:solidFill>
                        <a:srgbClr val="095DB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747474"/>
                      </a:solidFill>
                      <a:miter lim="400000"/>
                    </a:lnL>
                    <a:lnR w="25400">
                      <a:solidFill>
                        <a:srgbClr val="747474"/>
                      </a:solidFill>
                      <a:miter lim="400000"/>
                    </a:lnR>
                    <a:lnT w="50800">
                      <a:solidFill>
                        <a:srgbClr val="095DB1"/>
                      </a:solidFill>
                      <a:custDash>
                        <a:ds d="200000" sp="200000"/>
                      </a:custDash>
                      <a:miter lim="400000"/>
                    </a:lnT>
                    <a:lnB w="50800">
                      <a:solidFill>
                        <a:srgbClr val="095DB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747474"/>
                      </a:solidFill>
                      <a:miter lim="400000"/>
                    </a:lnL>
                    <a:lnR w="25400">
                      <a:solidFill>
                        <a:srgbClr val="747474"/>
                      </a:solidFill>
                      <a:miter lim="400000"/>
                    </a:lnR>
                    <a:lnT w="50800">
                      <a:solidFill>
                        <a:srgbClr val="095DB1"/>
                      </a:solidFill>
                      <a:custDash>
                        <a:ds d="200000" sp="200000"/>
                      </a:custDash>
                      <a:miter lim="400000"/>
                    </a:lnT>
                    <a:lnB w="50800">
                      <a:solidFill>
                        <a:srgbClr val="095DB1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 sz="3200">
                          <a:effectLst>
                            <a:outerShdw sx="100000" sy="100000" kx="0" ky="0" algn="b" rotWithShape="0" blurRad="25400" dist="25400" dir="552000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747474"/>
                      </a:solidFill>
                      <a:miter lim="400000"/>
                    </a:lnL>
                    <a:lnR w="25400">
                      <a:solidFill>
                        <a:srgbClr val="747474"/>
                      </a:solidFill>
                      <a:miter lim="400000"/>
                    </a:lnR>
                    <a:lnT w="50800">
                      <a:solidFill>
                        <a:srgbClr val="095DB1"/>
                      </a:solidFill>
                      <a:custDash>
                        <a:ds d="200000" sp="200000"/>
                      </a:custDash>
                      <a:miter lim="400000"/>
                    </a:lnT>
                    <a:lnB w="50800">
                      <a:solidFill>
                        <a:srgbClr val="095DB1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pic>
        <p:nvPicPr>
          <p:cNvPr id="193" name="unknown.png" descr="unknown.png"/>
          <p:cNvPicPr>
            <a:picLocks noChangeAspect="1"/>
          </p:cNvPicPr>
          <p:nvPr/>
        </p:nvPicPr>
        <p:blipFill>
          <a:blip r:embed="rId16">
            <a:extLst/>
          </a:blip>
          <a:srcRect l="10456" t="7791" r="11987" b="10976"/>
          <a:stretch>
            <a:fillRect/>
          </a:stretch>
        </p:blipFill>
        <p:spPr>
          <a:xfrm>
            <a:off x="1853853" y="2470728"/>
            <a:ext cx="1255225" cy="1251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579" fill="norm" stroke="1" extrusionOk="0">
                <a:moveTo>
                  <a:pt x="10751" y="1"/>
                </a:moveTo>
                <a:cubicBezTo>
                  <a:pt x="6864" y="13"/>
                  <a:pt x="2976" y="187"/>
                  <a:pt x="2273" y="507"/>
                </a:cubicBezTo>
                <a:cubicBezTo>
                  <a:pt x="263" y="1422"/>
                  <a:pt x="0" y="2609"/>
                  <a:pt x="0" y="10799"/>
                </a:cubicBezTo>
                <a:cubicBezTo>
                  <a:pt x="0" y="18658"/>
                  <a:pt x="286" y="20157"/>
                  <a:pt x="1973" y="21139"/>
                </a:cubicBezTo>
                <a:cubicBezTo>
                  <a:pt x="2398" y="21386"/>
                  <a:pt x="6112" y="21569"/>
                  <a:pt x="10921" y="21577"/>
                </a:cubicBezTo>
                <a:cubicBezTo>
                  <a:pt x="19045" y="21589"/>
                  <a:pt x="19163" y="21577"/>
                  <a:pt x="20143" y="20598"/>
                </a:cubicBezTo>
                <a:cubicBezTo>
                  <a:pt x="21170" y="19572"/>
                  <a:pt x="21534" y="18491"/>
                  <a:pt x="21584" y="14617"/>
                </a:cubicBezTo>
                <a:cubicBezTo>
                  <a:pt x="21600" y="13326"/>
                  <a:pt x="21576" y="11726"/>
                  <a:pt x="21536" y="9711"/>
                </a:cubicBezTo>
                <a:cubicBezTo>
                  <a:pt x="21387" y="2243"/>
                  <a:pt x="21157" y="1336"/>
                  <a:pt x="19215" y="452"/>
                </a:cubicBezTo>
                <a:cubicBezTo>
                  <a:pt x="18521" y="137"/>
                  <a:pt x="14638" y="-11"/>
                  <a:pt x="10751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4" name="unknown.png" descr="unknown.png"/>
          <p:cNvPicPr>
            <a:picLocks noChangeAspect="1"/>
          </p:cNvPicPr>
          <p:nvPr/>
        </p:nvPicPr>
        <p:blipFill>
          <a:blip r:embed="rId17">
            <a:extLst/>
          </a:blip>
          <a:srcRect l="6946" t="5715" r="5567" b="4275"/>
          <a:stretch>
            <a:fillRect/>
          </a:stretch>
        </p:blipFill>
        <p:spPr>
          <a:xfrm>
            <a:off x="1696324" y="4126123"/>
            <a:ext cx="1522487" cy="1522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216" fill="norm" stroke="1" extrusionOk="0">
                <a:moveTo>
                  <a:pt x="10808" y="0"/>
                </a:moveTo>
                <a:cubicBezTo>
                  <a:pt x="-173" y="0"/>
                  <a:pt x="1" y="-172"/>
                  <a:pt x="1" y="10610"/>
                </a:cubicBezTo>
                <a:cubicBezTo>
                  <a:pt x="0" y="18570"/>
                  <a:pt x="205" y="19431"/>
                  <a:pt x="2378" y="20596"/>
                </a:cubicBezTo>
                <a:cubicBezTo>
                  <a:pt x="3383" y="21136"/>
                  <a:pt x="4388" y="21216"/>
                  <a:pt x="10526" y="21216"/>
                </a:cubicBezTo>
                <a:cubicBezTo>
                  <a:pt x="21427" y="21216"/>
                  <a:pt x="21213" y="21428"/>
                  <a:pt x="21207" y="10605"/>
                </a:cubicBezTo>
                <a:cubicBezTo>
                  <a:pt x="21203" y="2465"/>
                  <a:pt x="21118" y="2046"/>
                  <a:pt x="19222" y="769"/>
                </a:cubicBezTo>
                <a:cubicBezTo>
                  <a:pt x="18124" y="28"/>
                  <a:pt x="17822" y="-1"/>
                  <a:pt x="10808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5" name="unknown.png" descr="unknown.png"/>
          <p:cNvPicPr>
            <a:picLocks noChangeAspect="1"/>
          </p:cNvPicPr>
          <p:nvPr/>
        </p:nvPicPr>
        <p:blipFill>
          <a:blip r:embed="rId18">
            <a:extLst/>
          </a:blip>
          <a:srcRect l="5147" t="5223" r="6619" b="4476"/>
          <a:stretch>
            <a:fillRect/>
          </a:stretch>
        </p:blipFill>
        <p:spPr>
          <a:xfrm>
            <a:off x="1703542" y="5943097"/>
            <a:ext cx="1459707" cy="14608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2504" y="0"/>
                  <a:pt x="2034" y="100"/>
                  <a:pt x="634" y="2218"/>
                </a:cubicBezTo>
                <a:cubicBezTo>
                  <a:pt x="78" y="3060"/>
                  <a:pt x="0" y="4119"/>
                  <a:pt x="0" y="10756"/>
                </a:cubicBezTo>
                <a:cubicBezTo>
                  <a:pt x="0" y="17856"/>
                  <a:pt x="47" y="18396"/>
                  <a:pt x="746" y="19341"/>
                </a:cubicBezTo>
                <a:cubicBezTo>
                  <a:pt x="1156" y="19895"/>
                  <a:pt x="2046" y="20629"/>
                  <a:pt x="2725" y="20972"/>
                </a:cubicBezTo>
                <a:cubicBezTo>
                  <a:pt x="3772" y="21502"/>
                  <a:pt x="4999" y="21600"/>
                  <a:pt x="10800" y="21600"/>
                </a:cubicBezTo>
                <a:cubicBezTo>
                  <a:pt x="18329" y="21600"/>
                  <a:pt x="19355" y="21367"/>
                  <a:pt x="20854" y="19341"/>
                </a:cubicBezTo>
                <a:cubicBezTo>
                  <a:pt x="21553" y="18396"/>
                  <a:pt x="21600" y="17856"/>
                  <a:pt x="21600" y="10756"/>
                </a:cubicBezTo>
                <a:cubicBezTo>
                  <a:pt x="21600" y="4119"/>
                  <a:pt x="21522" y="3060"/>
                  <a:pt x="20966" y="2218"/>
                </a:cubicBezTo>
                <a:cubicBezTo>
                  <a:pt x="19566" y="100"/>
                  <a:pt x="19096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6" name="unknown.png" descr="unknown.png"/>
          <p:cNvPicPr>
            <a:picLocks noChangeAspect="1"/>
          </p:cNvPicPr>
          <p:nvPr/>
        </p:nvPicPr>
        <p:blipFill>
          <a:blip r:embed="rId19">
            <a:extLst/>
          </a:blip>
          <a:srcRect l="2985" t="10810" r="3730" b="10801"/>
          <a:stretch>
            <a:fillRect/>
          </a:stretch>
        </p:blipFill>
        <p:spPr>
          <a:xfrm>
            <a:off x="1079702" y="7901165"/>
            <a:ext cx="3030142" cy="690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794"/>
                </a:lnTo>
                <a:lnTo>
                  <a:pt x="0" y="21600"/>
                </a:lnTo>
                <a:lnTo>
                  <a:pt x="10799" y="21600"/>
                </a:lnTo>
                <a:lnTo>
                  <a:pt x="21600" y="21600"/>
                </a:lnTo>
                <a:lnTo>
                  <a:pt x="21600" y="10794"/>
                </a:lnTo>
                <a:lnTo>
                  <a:pt x="21600" y="0"/>
                </a:lnTo>
                <a:lnTo>
                  <a:pt x="10799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97" name="unknown.png" descr="unknown.png"/>
          <p:cNvPicPr>
            <a:picLocks noChangeAspect="1"/>
          </p:cNvPicPr>
          <p:nvPr/>
        </p:nvPicPr>
        <p:blipFill>
          <a:blip r:embed="rId20">
            <a:extLst/>
          </a:blip>
          <a:srcRect l="5172" t="8194" r="7003" b="8185"/>
          <a:stretch>
            <a:fillRect/>
          </a:stretch>
        </p:blipFill>
        <p:spPr>
          <a:xfrm>
            <a:off x="1914924" y="9540123"/>
            <a:ext cx="1232714" cy="1235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8" h="21423" fill="norm" stroke="1" extrusionOk="0">
                <a:moveTo>
                  <a:pt x="10706" y="0"/>
                </a:moveTo>
                <a:cubicBezTo>
                  <a:pt x="42" y="0"/>
                  <a:pt x="0" y="44"/>
                  <a:pt x="0" y="10880"/>
                </a:cubicBezTo>
                <a:cubicBezTo>
                  <a:pt x="0" y="17836"/>
                  <a:pt x="219" y="19120"/>
                  <a:pt x="1674" y="20563"/>
                </a:cubicBezTo>
                <a:cubicBezTo>
                  <a:pt x="2486" y="21368"/>
                  <a:pt x="3053" y="21423"/>
                  <a:pt x="10942" y="21423"/>
                </a:cubicBezTo>
                <a:lnTo>
                  <a:pt x="19341" y="21423"/>
                </a:lnTo>
                <a:lnTo>
                  <a:pt x="20369" y="20336"/>
                </a:lnTo>
                <a:cubicBezTo>
                  <a:pt x="21369" y="19282"/>
                  <a:pt x="21393" y="19045"/>
                  <a:pt x="21522" y="11458"/>
                </a:cubicBezTo>
                <a:cubicBezTo>
                  <a:pt x="21547" y="9997"/>
                  <a:pt x="21575" y="8724"/>
                  <a:pt x="21578" y="7611"/>
                </a:cubicBezTo>
                <a:cubicBezTo>
                  <a:pt x="21600" y="-177"/>
                  <a:pt x="20541" y="0"/>
                  <a:pt x="10706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8" name="logo.png" descr="logo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339683" y="11045628"/>
            <a:ext cx="2510181" cy="1641998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Dingbat X"/>
          <p:cNvSpPr/>
          <p:nvPr/>
        </p:nvSpPr>
        <p:spPr>
          <a:xfrm>
            <a:off x="10854375" y="7764184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22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0" name="Dingbat Check"/>
          <p:cNvSpPr/>
          <p:nvPr/>
        </p:nvSpPr>
        <p:spPr>
          <a:xfrm>
            <a:off x="13562840" y="11248223"/>
            <a:ext cx="1301543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blipFill>
            <a:blip r:embed="rId23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1" name="Dingbat Check"/>
          <p:cNvSpPr/>
          <p:nvPr/>
        </p:nvSpPr>
        <p:spPr>
          <a:xfrm>
            <a:off x="18755135" y="7627844"/>
            <a:ext cx="1301543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blipFill>
            <a:blip r:embed="rId24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2" name="Dingbat Check"/>
          <p:cNvSpPr/>
          <p:nvPr/>
        </p:nvSpPr>
        <p:spPr>
          <a:xfrm>
            <a:off x="16275067" y="2478077"/>
            <a:ext cx="1301542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blipFill>
            <a:blip r:embed="rId25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3" name="Dingbat X"/>
          <p:cNvSpPr/>
          <p:nvPr/>
        </p:nvSpPr>
        <p:spPr>
          <a:xfrm>
            <a:off x="16229046" y="7684849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26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4" name="Dingbat Check"/>
          <p:cNvSpPr/>
          <p:nvPr/>
        </p:nvSpPr>
        <p:spPr>
          <a:xfrm>
            <a:off x="11034224" y="11233212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blipFill>
            <a:blip r:embed="rId27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5" name="Dingbat Check"/>
          <p:cNvSpPr/>
          <p:nvPr/>
        </p:nvSpPr>
        <p:spPr>
          <a:xfrm>
            <a:off x="16156390" y="11248223"/>
            <a:ext cx="1301543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blipFill>
            <a:blip r:embed="rId28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6" name="Dingbat Check"/>
          <p:cNvSpPr/>
          <p:nvPr/>
        </p:nvSpPr>
        <p:spPr>
          <a:xfrm>
            <a:off x="21281225" y="11248223"/>
            <a:ext cx="1301542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blipFill>
            <a:blip r:embed="rId29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7" name="Dingbat Check"/>
          <p:cNvSpPr/>
          <p:nvPr/>
        </p:nvSpPr>
        <p:spPr>
          <a:xfrm>
            <a:off x="18755135" y="11248223"/>
            <a:ext cx="1301543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blipFill>
            <a:blip r:embed="rId30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8" name="Dingbat X"/>
          <p:cNvSpPr/>
          <p:nvPr/>
        </p:nvSpPr>
        <p:spPr>
          <a:xfrm>
            <a:off x="21375644" y="7563108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31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9" name="Dingbat Check"/>
          <p:cNvSpPr/>
          <p:nvPr/>
        </p:nvSpPr>
        <p:spPr>
          <a:xfrm>
            <a:off x="13562840" y="7828919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blipFill>
            <a:blip r:embed="rId32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0" name="Dingbat Check"/>
          <p:cNvSpPr/>
          <p:nvPr/>
        </p:nvSpPr>
        <p:spPr>
          <a:xfrm>
            <a:off x="18755135" y="2478077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blipFill>
            <a:blip r:embed="rId33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1" name="Dingbat Check"/>
          <p:cNvSpPr/>
          <p:nvPr/>
        </p:nvSpPr>
        <p:spPr>
          <a:xfrm>
            <a:off x="13562840" y="2478077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blipFill>
            <a:blip r:embed="rId34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2" name="Dingbat X"/>
          <p:cNvSpPr/>
          <p:nvPr/>
        </p:nvSpPr>
        <p:spPr>
          <a:xfrm>
            <a:off x="11130857" y="2413341"/>
            <a:ext cx="1156231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35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3" name="Dingbat Check"/>
          <p:cNvSpPr/>
          <p:nvPr/>
        </p:nvSpPr>
        <p:spPr>
          <a:xfrm>
            <a:off x="13562840" y="9539465"/>
            <a:ext cx="1301543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blipFill>
            <a:blip r:embed="rId36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4" name="Dingbat Check"/>
          <p:cNvSpPr/>
          <p:nvPr/>
        </p:nvSpPr>
        <p:spPr>
          <a:xfrm>
            <a:off x="10890458" y="9563434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blipFill>
            <a:blip r:embed="rId37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5" name="Dingbat X"/>
          <p:cNvSpPr/>
          <p:nvPr/>
        </p:nvSpPr>
        <p:spPr>
          <a:xfrm>
            <a:off x="16229046" y="9474729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38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6" name="Dingbat Check"/>
          <p:cNvSpPr/>
          <p:nvPr/>
        </p:nvSpPr>
        <p:spPr>
          <a:xfrm>
            <a:off x="16156390" y="5992416"/>
            <a:ext cx="1301543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blipFill>
            <a:blip r:embed="rId39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7" name="Dingbat X"/>
          <p:cNvSpPr/>
          <p:nvPr/>
        </p:nvSpPr>
        <p:spPr>
          <a:xfrm>
            <a:off x="21562455" y="2409484"/>
            <a:ext cx="1156231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0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8" name="Dingbat X"/>
          <p:cNvSpPr/>
          <p:nvPr/>
        </p:nvSpPr>
        <p:spPr>
          <a:xfrm>
            <a:off x="18827791" y="9474729"/>
            <a:ext cx="1156231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1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9" name="Dingbat X"/>
          <p:cNvSpPr/>
          <p:nvPr/>
        </p:nvSpPr>
        <p:spPr>
          <a:xfrm>
            <a:off x="21426537" y="9506754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2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0" name="Dingbat Check"/>
          <p:cNvSpPr/>
          <p:nvPr/>
        </p:nvSpPr>
        <p:spPr>
          <a:xfrm>
            <a:off x="11058201" y="6049096"/>
            <a:ext cx="1301543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blipFill>
            <a:blip r:embed="rId43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1" name="Dingbat X"/>
          <p:cNvSpPr/>
          <p:nvPr/>
        </p:nvSpPr>
        <p:spPr>
          <a:xfrm>
            <a:off x="13635496" y="5948039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4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2" name="Dingbat X"/>
          <p:cNvSpPr/>
          <p:nvPr/>
        </p:nvSpPr>
        <p:spPr>
          <a:xfrm>
            <a:off x="18827791" y="5984359"/>
            <a:ext cx="1156231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5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3" name="Dingbat X"/>
          <p:cNvSpPr/>
          <p:nvPr/>
        </p:nvSpPr>
        <p:spPr>
          <a:xfrm>
            <a:off x="21353881" y="5960047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6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4" name="Dingbat X"/>
          <p:cNvSpPr/>
          <p:nvPr/>
        </p:nvSpPr>
        <p:spPr>
          <a:xfrm>
            <a:off x="8489594" y="4204005"/>
            <a:ext cx="1156231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7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5" name="Dingbat X"/>
          <p:cNvSpPr/>
          <p:nvPr/>
        </p:nvSpPr>
        <p:spPr>
          <a:xfrm>
            <a:off x="8489594" y="5927680"/>
            <a:ext cx="1156231" cy="13662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48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6" name="Dingbat Check"/>
          <p:cNvSpPr/>
          <p:nvPr/>
        </p:nvSpPr>
        <p:spPr>
          <a:xfrm>
            <a:off x="11058201" y="4268741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blipFill>
            <a:blip r:embed="rId49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7" name="Dingbat Check"/>
          <p:cNvSpPr/>
          <p:nvPr/>
        </p:nvSpPr>
        <p:spPr>
          <a:xfrm>
            <a:off x="13770429" y="4196630"/>
            <a:ext cx="1301542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blipFill>
            <a:blip r:embed="rId50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8" name="Dingbat Check"/>
          <p:cNvSpPr/>
          <p:nvPr/>
        </p:nvSpPr>
        <p:spPr>
          <a:xfrm>
            <a:off x="16156390" y="4235246"/>
            <a:ext cx="1301543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blipFill>
            <a:blip r:embed="rId51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9" name="Dingbat X"/>
          <p:cNvSpPr/>
          <p:nvPr/>
        </p:nvSpPr>
        <p:spPr>
          <a:xfrm>
            <a:off x="18827791" y="4333587"/>
            <a:ext cx="1156231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52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0" name="Dingbat Check"/>
          <p:cNvSpPr/>
          <p:nvPr/>
        </p:nvSpPr>
        <p:spPr>
          <a:xfrm>
            <a:off x="8416938" y="7828919"/>
            <a:ext cx="1301542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blipFill>
            <a:blip r:embed="rId53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1" name="Dingbat Check"/>
          <p:cNvSpPr/>
          <p:nvPr/>
        </p:nvSpPr>
        <p:spPr>
          <a:xfrm>
            <a:off x="8505609" y="11324362"/>
            <a:ext cx="1301543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blipFill>
            <a:blip r:embed="rId54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007277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2" name="Dingbat Check"/>
          <p:cNvSpPr/>
          <p:nvPr/>
        </p:nvSpPr>
        <p:spPr>
          <a:xfrm>
            <a:off x="8416938" y="9600687"/>
            <a:ext cx="1301542" cy="1236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blipFill>
            <a:blip r:embed="rId55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3" name="Dingbat Check"/>
          <p:cNvSpPr/>
          <p:nvPr/>
        </p:nvSpPr>
        <p:spPr>
          <a:xfrm>
            <a:off x="8370545" y="2609803"/>
            <a:ext cx="1301543" cy="12368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blipFill>
            <a:blip r:embed="rId56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34" name="Dingbat X"/>
          <p:cNvSpPr/>
          <p:nvPr/>
        </p:nvSpPr>
        <p:spPr>
          <a:xfrm>
            <a:off x="21426537" y="4333587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blipFill>
            <a:blip r:embed="rId57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42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9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9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9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9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9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5" grpId="3"/>
      <p:bldP build="whole" bldLvl="1" animBg="1" rev="0" advAuto="0" spid="206" grpId="5"/>
      <p:bldP build="whole" bldLvl="1" animBg="1" rev="0" advAuto="0" spid="207" grpId="4"/>
      <p:bldP build="whole" bldLvl="1" animBg="1" rev="0" advAuto="0" spid="200" grpId="2"/>
      <p:bldP build="whole" bldLvl="1" animBg="1" rev="0" advAuto="0" spid="20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modern-flat-design-concept-for-system-analysis-big-data-analysi-vector.jpeg" descr="modern-flat-design-concept-for-system-analysis-big-data-analysi-vector.jpeg"/>
          <p:cNvPicPr>
            <a:picLocks noChangeAspect="1"/>
          </p:cNvPicPr>
          <p:nvPr/>
        </p:nvPicPr>
        <p:blipFill>
          <a:blip r:embed="rId2">
            <a:extLst/>
          </a:blip>
          <a:srcRect l="27453" t="18444" r="4097" b="11521"/>
          <a:stretch>
            <a:fillRect/>
          </a:stretch>
        </p:blipFill>
        <p:spPr>
          <a:xfrm>
            <a:off x="8640722" y="3086450"/>
            <a:ext cx="14888575" cy="10156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1546" fill="norm" stroke="1" extrusionOk="0">
                <a:moveTo>
                  <a:pt x="9824" y="0"/>
                </a:moveTo>
                <a:cubicBezTo>
                  <a:pt x="8731" y="16"/>
                  <a:pt x="8119" y="590"/>
                  <a:pt x="7558" y="1940"/>
                </a:cubicBezTo>
                <a:cubicBezTo>
                  <a:pt x="7141" y="2945"/>
                  <a:pt x="6969" y="3318"/>
                  <a:pt x="6785" y="3615"/>
                </a:cubicBezTo>
                <a:cubicBezTo>
                  <a:pt x="6610" y="3898"/>
                  <a:pt x="6607" y="3899"/>
                  <a:pt x="6553" y="3753"/>
                </a:cubicBezTo>
                <a:cubicBezTo>
                  <a:pt x="6524" y="3672"/>
                  <a:pt x="6497" y="3453"/>
                  <a:pt x="6494" y="3268"/>
                </a:cubicBezTo>
                <a:lnTo>
                  <a:pt x="6488" y="2930"/>
                </a:lnTo>
                <a:lnTo>
                  <a:pt x="6691" y="2909"/>
                </a:lnTo>
                <a:cubicBezTo>
                  <a:pt x="6950" y="2882"/>
                  <a:pt x="7010" y="2806"/>
                  <a:pt x="7009" y="2507"/>
                </a:cubicBezTo>
                <a:cubicBezTo>
                  <a:pt x="7008" y="2204"/>
                  <a:pt x="6972" y="2122"/>
                  <a:pt x="6779" y="1980"/>
                </a:cubicBezTo>
                <a:cubicBezTo>
                  <a:pt x="6694" y="1918"/>
                  <a:pt x="6617" y="1808"/>
                  <a:pt x="6609" y="1735"/>
                </a:cubicBezTo>
                <a:cubicBezTo>
                  <a:pt x="6590" y="1571"/>
                  <a:pt x="6477" y="1435"/>
                  <a:pt x="6360" y="1435"/>
                </a:cubicBezTo>
                <a:cubicBezTo>
                  <a:pt x="6311" y="1435"/>
                  <a:pt x="6182" y="1316"/>
                  <a:pt x="6074" y="1170"/>
                </a:cubicBezTo>
                <a:cubicBezTo>
                  <a:pt x="5806" y="808"/>
                  <a:pt x="5648" y="807"/>
                  <a:pt x="5486" y="1165"/>
                </a:cubicBezTo>
                <a:cubicBezTo>
                  <a:pt x="5339" y="1492"/>
                  <a:pt x="5366" y="1649"/>
                  <a:pt x="5612" y="1875"/>
                </a:cubicBezTo>
                <a:lnTo>
                  <a:pt x="5794" y="2044"/>
                </a:lnTo>
                <a:lnTo>
                  <a:pt x="5762" y="2487"/>
                </a:lnTo>
                <a:cubicBezTo>
                  <a:pt x="5724" y="3016"/>
                  <a:pt x="5687" y="3097"/>
                  <a:pt x="5480" y="3097"/>
                </a:cubicBezTo>
                <a:cubicBezTo>
                  <a:pt x="5361" y="3097"/>
                  <a:pt x="5316" y="3064"/>
                  <a:pt x="5298" y="2964"/>
                </a:cubicBezTo>
                <a:cubicBezTo>
                  <a:pt x="5277" y="2844"/>
                  <a:pt x="5237" y="2831"/>
                  <a:pt x="4894" y="2831"/>
                </a:cubicBezTo>
                <a:cubicBezTo>
                  <a:pt x="4472" y="2831"/>
                  <a:pt x="4479" y="2820"/>
                  <a:pt x="4576" y="3295"/>
                </a:cubicBezTo>
                <a:cubicBezTo>
                  <a:pt x="4634" y="3582"/>
                  <a:pt x="4646" y="3596"/>
                  <a:pt x="4836" y="3628"/>
                </a:cubicBezTo>
                <a:cubicBezTo>
                  <a:pt x="5029" y="3660"/>
                  <a:pt x="5036" y="3669"/>
                  <a:pt x="5038" y="3894"/>
                </a:cubicBezTo>
                <a:cubicBezTo>
                  <a:pt x="5040" y="4022"/>
                  <a:pt x="5074" y="4283"/>
                  <a:pt x="5115" y="4475"/>
                </a:cubicBezTo>
                <a:cubicBezTo>
                  <a:pt x="5208" y="4910"/>
                  <a:pt x="5235" y="4884"/>
                  <a:pt x="4423" y="5123"/>
                </a:cubicBezTo>
                <a:cubicBezTo>
                  <a:pt x="3357" y="5437"/>
                  <a:pt x="3150" y="5598"/>
                  <a:pt x="2467" y="6646"/>
                </a:cubicBezTo>
                <a:cubicBezTo>
                  <a:pt x="2011" y="7346"/>
                  <a:pt x="1822" y="7559"/>
                  <a:pt x="1165" y="8120"/>
                </a:cubicBezTo>
                <a:cubicBezTo>
                  <a:pt x="626" y="8580"/>
                  <a:pt x="328" y="8993"/>
                  <a:pt x="148" y="9527"/>
                </a:cubicBezTo>
                <a:cubicBezTo>
                  <a:pt x="0" y="9968"/>
                  <a:pt x="-1" y="9977"/>
                  <a:pt x="1" y="10936"/>
                </a:cubicBezTo>
                <a:cubicBezTo>
                  <a:pt x="2" y="11803"/>
                  <a:pt x="15" y="11954"/>
                  <a:pt x="124" y="12432"/>
                </a:cubicBezTo>
                <a:cubicBezTo>
                  <a:pt x="298" y="13191"/>
                  <a:pt x="537" y="13750"/>
                  <a:pt x="943" y="14350"/>
                </a:cubicBezTo>
                <a:cubicBezTo>
                  <a:pt x="1166" y="14679"/>
                  <a:pt x="1323" y="14974"/>
                  <a:pt x="1367" y="15147"/>
                </a:cubicBezTo>
                <a:cubicBezTo>
                  <a:pt x="1405" y="15298"/>
                  <a:pt x="1468" y="15533"/>
                  <a:pt x="1506" y="15668"/>
                </a:cubicBezTo>
                <a:cubicBezTo>
                  <a:pt x="1545" y="15804"/>
                  <a:pt x="1562" y="15967"/>
                  <a:pt x="1545" y="16033"/>
                </a:cubicBezTo>
                <a:cubicBezTo>
                  <a:pt x="1516" y="16143"/>
                  <a:pt x="1507" y="16139"/>
                  <a:pt x="1434" y="15998"/>
                </a:cubicBezTo>
                <a:cubicBezTo>
                  <a:pt x="1364" y="15862"/>
                  <a:pt x="1306" y="15841"/>
                  <a:pt x="919" y="15807"/>
                </a:cubicBezTo>
                <a:cubicBezTo>
                  <a:pt x="333" y="15756"/>
                  <a:pt x="327" y="15760"/>
                  <a:pt x="421" y="16190"/>
                </a:cubicBezTo>
                <a:cubicBezTo>
                  <a:pt x="476" y="16440"/>
                  <a:pt x="527" y="16552"/>
                  <a:pt x="610" y="16600"/>
                </a:cubicBezTo>
                <a:cubicBezTo>
                  <a:pt x="713" y="16659"/>
                  <a:pt x="717" y="16673"/>
                  <a:pt x="648" y="16739"/>
                </a:cubicBezTo>
                <a:cubicBezTo>
                  <a:pt x="578" y="16807"/>
                  <a:pt x="583" y="16845"/>
                  <a:pt x="711" y="17197"/>
                </a:cubicBezTo>
                <a:cubicBezTo>
                  <a:pt x="788" y="17409"/>
                  <a:pt x="867" y="17582"/>
                  <a:pt x="887" y="17582"/>
                </a:cubicBezTo>
                <a:cubicBezTo>
                  <a:pt x="907" y="17582"/>
                  <a:pt x="981" y="17614"/>
                  <a:pt x="1051" y="17654"/>
                </a:cubicBezTo>
                <a:cubicBezTo>
                  <a:pt x="1176" y="17724"/>
                  <a:pt x="1177" y="17727"/>
                  <a:pt x="1088" y="17825"/>
                </a:cubicBezTo>
                <a:cubicBezTo>
                  <a:pt x="1001" y="17922"/>
                  <a:pt x="1006" y="17936"/>
                  <a:pt x="1259" y="18276"/>
                </a:cubicBezTo>
                <a:cubicBezTo>
                  <a:pt x="1549" y="18665"/>
                  <a:pt x="1548" y="18682"/>
                  <a:pt x="1199" y="18873"/>
                </a:cubicBezTo>
                <a:cubicBezTo>
                  <a:pt x="989" y="18987"/>
                  <a:pt x="706" y="19273"/>
                  <a:pt x="748" y="19327"/>
                </a:cubicBezTo>
                <a:cubicBezTo>
                  <a:pt x="843" y="19450"/>
                  <a:pt x="1434" y="19901"/>
                  <a:pt x="1547" y="19936"/>
                </a:cubicBezTo>
                <a:cubicBezTo>
                  <a:pt x="1625" y="19961"/>
                  <a:pt x="1750" y="20084"/>
                  <a:pt x="1827" y="20210"/>
                </a:cubicBezTo>
                <a:cubicBezTo>
                  <a:pt x="1955" y="20422"/>
                  <a:pt x="1985" y="20440"/>
                  <a:pt x="2233" y="20440"/>
                </a:cubicBezTo>
                <a:cubicBezTo>
                  <a:pt x="2473" y="20440"/>
                  <a:pt x="2514" y="20461"/>
                  <a:pt x="2634" y="20645"/>
                </a:cubicBezTo>
                <a:cubicBezTo>
                  <a:pt x="2857" y="20989"/>
                  <a:pt x="3318" y="21277"/>
                  <a:pt x="3953" y="21469"/>
                </a:cubicBezTo>
                <a:cubicBezTo>
                  <a:pt x="4368" y="21595"/>
                  <a:pt x="5657" y="21560"/>
                  <a:pt x="6215" y="21409"/>
                </a:cubicBezTo>
                <a:cubicBezTo>
                  <a:pt x="6440" y="21348"/>
                  <a:pt x="7053" y="21151"/>
                  <a:pt x="7577" y="20972"/>
                </a:cubicBezTo>
                <a:cubicBezTo>
                  <a:pt x="9670" y="20256"/>
                  <a:pt x="10044" y="20236"/>
                  <a:pt x="12273" y="20718"/>
                </a:cubicBezTo>
                <a:cubicBezTo>
                  <a:pt x="13132" y="20904"/>
                  <a:pt x="13369" y="20929"/>
                  <a:pt x="14248" y="20932"/>
                </a:cubicBezTo>
                <a:cubicBezTo>
                  <a:pt x="15136" y="20935"/>
                  <a:pt x="15290" y="20919"/>
                  <a:pt x="15646" y="20787"/>
                </a:cubicBezTo>
                <a:cubicBezTo>
                  <a:pt x="16038" y="20642"/>
                  <a:pt x="16107" y="20638"/>
                  <a:pt x="18623" y="20638"/>
                </a:cubicBezTo>
                <a:cubicBezTo>
                  <a:pt x="20328" y="20638"/>
                  <a:pt x="21246" y="20614"/>
                  <a:pt x="21338" y="20568"/>
                </a:cubicBezTo>
                <a:cubicBezTo>
                  <a:pt x="21510" y="20480"/>
                  <a:pt x="21599" y="20205"/>
                  <a:pt x="21535" y="19960"/>
                </a:cubicBezTo>
                <a:cubicBezTo>
                  <a:pt x="21473" y="19721"/>
                  <a:pt x="21414" y="19680"/>
                  <a:pt x="21077" y="19641"/>
                </a:cubicBezTo>
                <a:lnTo>
                  <a:pt x="20782" y="19609"/>
                </a:lnTo>
                <a:lnTo>
                  <a:pt x="20770" y="17666"/>
                </a:lnTo>
                <a:lnTo>
                  <a:pt x="20758" y="15725"/>
                </a:lnTo>
                <a:lnTo>
                  <a:pt x="20984" y="15314"/>
                </a:lnTo>
                <a:cubicBezTo>
                  <a:pt x="21331" y="14684"/>
                  <a:pt x="21407" y="14399"/>
                  <a:pt x="21387" y="13799"/>
                </a:cubicBezTo>
                <a:cubicBezTo>
                  <a:pt x="21360" y="12978"/>
                  <a:pt x="21126" y="12457"/>
                  <a:pt x="20510" y="11845"/>
                </a:cubicBezTo>
                <a:cubicBezTo>
                  <a:pt x="20033" y="11372"/>
                  <a:pt x="19813" y="11026"/>
                  <a:pt x="19733" y="10625"/>
                </a:cubicBezTo>
                <a:cubicBezTo>
                  <a:pt x="19657" y="10242"/>
                  <a:pt x="19660" y="10198"/>
                  <a:pt x="19815" y="8979"/>
                </a:cubicBezTo>
                <a:cubicBezTo>
                  <a:pt x="19925" y="8113"/>
                  <a:pt x="19906" y="7681"/>
                  <a:pt x="19738" y="7177"/>
                </a:cubicBezTo>
                <a:cubicBezTo>
                  <a:pt x="19519" y="6521"/>
                  <a:pt x="19003" y="6007"/>
                  <a:pt x="18014" y="5457"/>
                </a:cubicBezTo>
                <a:cubicBezTo>
                  <a:pt x="17723" y="5295"/>
                  <a:pt x="17395" y="5086"/>
                  <a:pt x="17286" y="4992"/>
                </a:cubicBezTo>
                <a:cubicBezTo>
                  <a:pt x="16687" y="4478"/>
                  <a:pt x="15523" y="2967"/>
                  <a:pt x="15474" y="2640"/>
                </a:cubicBezTo>
                <a:cubicBezTo>
                  <a:pt x="15447" y="2458"/>
                  <a:pt x="15298" y="2299"/>
                  <a:pt x="15156" y="2299"/>
                </a:cubicBezTo>
                <a:cubicBezTo>
                  <a:pt x="15052" y="2299"/>
                  <a:pt x="15042" y="2207"/>
                  <a:pt x="15114" y="1902"/>
                </a:cubicBezTo>
                <a:cubicBezTo>
                  <a:pt x="15151" y="1743"/>
                  <a:pt x="15176" y="1506"/>
                  <a:pt x="15169" y="1376"/>
                </a:cubicBezTo>
                <a:cubicBezTo>
                  <a:pt x="15158" y="1186"/>
                  <a:pt x="15130" y="1126"/>
                  <a:pt x="15032" y="1075"/>
                </a:cubicBezTo>
                <a:cubicBezTo>
                  <a:pt x="14949" y="1033"/>
                  <a:pt x="14872" y="1038"/>
                  <a:pt x="14794" y="1090"/>
                </a:cubicBezTo>
                <a:cubicBezTo>
                  <a:pt x="14696" y="1155"/>
                  <a:pt x="14679" y="1210"/>
                  <a:pt x="14679" y="1456"/>
                </a:cubicBezTo>
                <a:cubicBezTo>
                  <a:pt x="14679" y="1615"/>
                  <a:pt x="14667" y="1762"/>
                  <a:pt x="14653" y="1782"/>
                </a:cubicBezTo>
                <a:cubicBezTo>
                  <a:pt x="14640" y="1802"/>
                  <a:pt x="14420" y="1660"/>
                  <a:pt x="14165" y="1466"/>
                </a:cubicBezTo>
                <a:cubicBezTo>
                  <a:pt x="13351" y="846"/>
                  <a:pt x="12494" y="482"/>
                  <a:pt x="11094" y="163"/>
                </a:cubicBezTo>
                <a:cubicBezTo>
                  <a:pt x="10607" y="51"/>
                  <a:pt x="10189" y="-5"/>
                  <a:pt x="9824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37" name="Analysis &amp; Design"/>
          <p:cNvSpPr txBox="1"/>
          <p:nvPr/>
        </p:nvSpPr>
        <p:spPr>
          <a:xfrm>
            <a:off x="-1664292" y="716453"/>
            <a:ext cx="19712664" cy="2273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69900" dist="586872" dir="5400000">
              <a:srgbClr val="000000">
                <a:alpha val="6023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1" sz="125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Analysis &amp; Design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functional-requirements-vs-non-functional-requirements.jpeg" descr="functional-requirements-vs-non-functional-requirements.jpeg"/>
          <p:cNvPicPr>
            <a:picLocks noChangeAspect="1"/>
          </p:cNvPicPr>
          <p:nvPr/>
        </p:nvPicPr>
        <p:blipFill>
          <a:blip r:embed="rId2">
            <a:extLst/>
          </a:blip>
          <a:srcRect l="8317" t="30769" r="54569" b="27"/>
          <a:stretch>
            <a:fillRect/>
          </a:stretch>
        </p:blipFill>
        <p:spPr>
          <a:xfrm>
            <a:off x="1689658" y="3110593"/>
            <a:ext cx="11040769" cy="11666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99" fill="norm" stroke="1" extrusionOk="0">
                <a:moveTo>
                  <a:pt x="10571" y="2"/>
                </a:moveTo>
                <a:cubicBezTo>
                  <a:pt x="10155" y="26"/>
                  <a:pt x="9886" y="274"/>
                  <a:pt x="9788" y="727"/>
                </a:cubicBezTo>
                <a:lnTo>
                  <a:pt x="9742" y="932"/>
                </a:lnTo>
                <a:lnTo>
                  <a:pt x="9088" y="949"/>
                </a:lnTo>
                <a:cubicBezTo>
                  <a:pt x="8494" y="965"/>
                  <a:pt x="8435" y="977"/>
                  <a:pt x="8435" y="1082"/>
                </a:cubicBezTo>
                <a:cubicBezTo>
                  <a:pt x="8435" y="1146"/>
                  <a:pt x="8405" y="1215"/>
                  <a:pt x="8369" y="1236"/>
                </a:cubicBezTo>
                <a:cubicBezTo>
                  <a:pt x="8334" y="1257"/>
                  <a:pt x="7576" y="1271"/>
                  <a:pt x="6685" y="1268"/>
                </a:cubicBezTo>
                <a:cubicBezTo>
                  <a:pt x="4965" y="1262"/>
                  <a:pt x="4694" y="1296"/>
                  <a:pt x="4628" y="1527"/>
                </a:cubicBezTo>
                <a:cubicBezTo>
                  <a:pt x="4608" y="1600"/>
                  <a:pt x="4589" y="3754"/>
                  <a:pt x="4589" y="6312"/>
                </a:cubicBezTo>
                <a:cubicBezTo>
                  <a:pt x="4588" y="10854"/>
                  <a:pt x="4586" y="10964"/>
                  <a:pt x="4463" y="11070"/>
                </a:cubicBezTo>
                <a:cubicBezTo>
                  <a:pt x="4394" y="11129"/>
                  <a:pt x="4341" y="11195"/>
                  <a:pt x="4346" y="11216"/>
                </a:cubicBezTo>
                <a:cubicBezTo>
                  <a:pt x="4351" y="11237"/>
                  <a:pt x="4296" y="11377"/>
                  <a:pt x="4222" y="11527"/>
                </a:cubicBezTo>
                <a:cubicBezTo>
                  <a:pt x="4049" y="11881"/>
                  <a:pt x="3938" y="12208"/>
                  <a:pt x="3978" y="12246"/>
                </a:cubicBezTo>
                <a:cubicBezTo>
                  <a:pt x="3996" y="12263"/>
                  <a:pt x="3979" y="12312"/>
                  <a:pt x="3940" y="12356"/>
                </a:cubicBezTo>
                <a:cubicBezTo>
                  <a:pt x="3902" y="12400"/>
                  <a:pt x="3870" y="12532"/>
                  <a:pt x="3870" y="12650"/>
                </a:cubicBezTo>
                <a:cubicBezTo>
                  <a:pt x="3870" y="12768"/>
                  <a:pt x="3846" y="12877"/>
                  <a:pt x="3818" y="12894"/>
                </a:cubicBezTo>
                <a:cubicBezTo>
                  <a:pt x="3729" y="12946"/>
                  <a:pt x="3441" y="12568"/>
                  <a:pt x="3396" y="12339"/>
                </a:cubicBezTo>
                <a:cubicBezTo>
                  <a:pt x="3369" y="12202"/>
                  <a:pt x="3252" y="12021"/>
                  <a:pt x="3083" y="11854"/>
                </a:cubicBezTo>
                <a:cubicBezTo>
                  <a:pt x="2863" y="11637"/>
                  <a:pt x="2772" y="11589"/>
                  <a:pt x="2584" y="11589"/>
                </a:cubicBezTo>
                <a:cubicBezTo>
                  <a:pt x="2178" y="11589"/>
                  <a:pt x="1971" y="12017"/>
                  <a:pt x="2155" y="12475"/>
                </a:cubicBezTo>
                <a:cubicBezTo>
                  <a:pt x="2192" y="12567"/>
                  <a:pt x="2319" y="12743"/>
                  <a:pt x="2437" y="12867"/>
                </a:cubicBezTo>
                <a:cubicBezTo>
                  <a:pt x="2753" y="13198"/>
                  <a:pt x="2779" y="13404"/>
                  <a:pt x="2567" y="13901"/>
                </a:cubicBezTo>
                <a:cubicBezTo>
                  <a:pt x="2412" y="14267"/>
                  <a:pt x="2400" y="14337"/>
                  <a:pt x="2470" y="14498"/>
                </a:cubicBezTo>
                <a:cubicBezTo>
                  <a:pt x="2514" y="14599"/>
                  <a:pt x="2647" y="14751"/>
                  <a:pt x="2767" y="14838"/>
                </a:cubicBezTo>
                <a:cubicBezTo>
                  <a:pt x="3156" y="15119"/>
                  <a:pt x="3249" y="15481"/>
                  <a:pt x="3046" y="15931"/>
                </a:cubicBezTo>
                <a:cubicBezTo>
                  <a:pt x="3001" y="16031"/>
                  <a:pt x="2961" y="16127"/>
                  <a:pt x="2957" y="16143"/>
                </a:cubicBezTo>
                <a:cubicBezTo>
                  <a:pt x="2887" y="16415"/>
                  <a:pt x="2821" y="16514"/>
                  <a:pt x="2607" y="16677"/>
                </a:cubicBezTo>
                <a:lnTo>
                  <a:pt x="2354" y="16870"/>
                </a:lnTo>
                <a:lnTo>
                  <a:pt x="2172" y="16596"/>
                </a:lnTo>
                <a:cubicBezTo>
                  <a:pt x="1761" y="15972"/>
                  <a:pt x="1637" y="15836"/>
                  <a:pt x="1441" y="15799"/>
                </a:cubicBezTo>
                <a:cubicBezTo>
                  <a:pt x="1329" y="15777"/>
                  <a:pt x="1186" y="15684"/>
                  <a:pt x="1106" y="15580"/>
                </a:cubicBezTo>
                <a:cubicBezTo>
                  <a:pt x="902" y="15317"/>
                  <a:pt x="707" y="15265"/>
                  <a:pt x="487" y="15413"/>
                </a:cubicBezTo>
                <a:cubicBezTo>
                  <a:pt x="307" y="15534"/>
                  <a:pt x="247" y="15741"/>
                  <a:pt x="190" y="16447"/>
                </a:cubicBezTo>
                <a:cubicBezTo>
                  <a:pt x="153" y="16899"/>
                  <a:pt x="35" y="17736"/>
                  <a:pt x="1" y="17788"/>
                </a:cubicBezTo>
                <a:cubicBezTo>
                  <a:pt x="-21" y="17822"/>
                  <a:pt x="1737" y="17843"/>
                  <a:pt x="4389" y="17843"/>
                </a:cubicBezTo>
                <a:cubicBezTo>
                  <a:pt x="6821" y="17843"/>
                  <a:pt x="8824" y="17863"/>
                  <a:pt x="8840" y="17888"/>
                </a:cubicBezTo>
                <a:cubicBezTo>
                  <a:pt x="8856" y="17913"/>
                  <a:pt x="8814" y="18302"/>
                  <a:pt x="8746" y="18753"/>
                </a:cubicBezTo>
                <a:cubicBezTo>
                  <a:pt x="8658" y="19338"/>
                  <a:pt x="8628" y="19851"/>
                  <a:pt x="8638" y="20545"/>
                </a:cubicBezTo>
                <a:cubicBezTo>
                  <a:pt x="8645" y="21079"/>
                  <a:pt x="8660" y="21536"/>
                  <a:pt x="8673" y="21562"/>
                </a:cubicBezTo>
                <a:cubicBezTo>
                  <a:pt x="8676" y="21567"/>
                  <a:pt x="8831" y="21570"/>
                  <a:pt x="8895" y="21575"/>
                </a:cubicBezTo>
                <a:cubicBezTo>
                  <a:pt x="9305" y="21563"/>
                  <a:pt x="9560" y="21549"/>
                  <a:pt x="9579" y="21527"/>
                </a:cubicBezTo>
                <a:cubicBezTo>
                  <a:pt x="9657" y="21439"/>
                  <a:pt x="9562" y="21304"/>
                  <a:pt x="9424" y="21304"/>
                </a:cubicBezTo>
                <a:cubicBezTo>
                  <a:pt x="9382" y="21304"/>
                  <a:pt x="9278" y="21252"/>
                  <a:pt x="9192" y="21188"/>
                </a:cubicBezTo>
                <a:lnTo>
                  <a:pt x="9034" y="21070"/>
                </a:lnTo>
                <a:lnTo>
                  <a:pt x="9243" y="19897"/>
                </a:lnTo>
                <a:cubicBezTo>
                  <a:pt x="9461" y="18673"/>
                  <a:pt x="9615" y="18051"/>
                  <a:pt x="9729" y="17920"/>
                </a:cubicBezTo>
                <a:cubicBezTo>
                  <a:pt x="9770" y="17874"/>
                  <a:pt x="9947" y="17843"/>
                  <a:pt x="10171" y="17843"/>
                </a:cubicBezTo>
                <a:cubicBezTo>
                  <a:pt x="10634" y="17843"/>
                  <a:pt x="10647" y="17863"/>
                  <a:pt x="10703" y="18642"/>
                </a:cubicBezTo>
                <a:cubicBezTo>
                  <a:pt x="10750" y="19315"/>
                  <a:pt x="11034" y="20728"/>
                  <a:pt x="11159" y="20913"/>
                </a:cubicBezTo>
                <a:cubicBezTo>
                  <a:pt x="11212" y="20993"/>
                  <a:pt x="11230" y="21140"/>
                  <a:pt x="11208" y="21322"/>
                </a:cubicBezTo>
                <a:lnTo>
                  <a:pt x="11175" y="21599"/>
                </a:lnTo>
                <a:cubicBezTo>
                  <a:pt x="11927" y="21592"/>
                  <a:pt x="12293" y="21575"/>
                  <a:pt x="12344" y="21517"/>
                </a:cubicBezTo>
                <a:cubicBezTo>
                  <a:pt x="12409" y="21443"/>
                  <a:pt x="12394" y="21417"/>
                  <a:pt x="12252" y="21365"/>
                </a:cubicBezTo>
                <a:cubicBezTo>
                  <a:pt x="12157" y="21331"/>
                  <a:pt x="12041" y="21304"/>
                  <a:pt x="11994" y="21304"/>
                </a:cubicBezTo>
                <a:cubicBezTo>
                  <a:pt x="11780" y="21304"/>
                  <a:pt x="11629" y="21090"/>
                  <a:pt x="11605" y="20755"/>
                </a:cubicBezTo>
                <a:cubicBezTo>
                  <a:pt x="11526" y="19675"/>
                  <a:pt x="11452" y="17944"/>
                  <a:pt x="11482" y="17897"/>
                </a:cubicBezTo>
                <a:cubicBezTo>
                  <a:pt x="11503" y="17866"/>
                  <a:pt x="13696" y="17837"/>
                  <a:pt x="16659" y="17830"/>
                </a:cubicBezTo>
                <a:cubicBezTo>
                  <a:pt x="19486" y="17822"/>
                  <a:pt x="21483" y="17809"/>
                  <a:pt x="21096" y="17798"/>
                </a:cubicBezTo>
                <a:cubicBezTo>
                  <a:pt x="20708" y="17787"/>
                  <a:pt x="20366" y="17754"/>
                  <a:pt x="20336" y="17725"/>
                </a:cubicBezTo>
                <a:cubicBezTo>
                  <a:pt x="20214" y="17610"/>
                  <a:pt x="20564" y="17531"/>
                  <a:pt x="21069" y="17560"/>
                </a:cubicBezTo>
                <a:lnTo>
                  <a:pt x="21579" y="17589"/>
                </a:lnTo>
                <a:lnTo>
                  <a:pt x="21318" y="17296"/>
                </a:lnTo>
                <a:cubicBezTo>
                  <a:pt x="21176" y="17135"/>
                  <a:pt x="20988" y="16939"/>
                  <a:pt x="20902" y="16861"/>
                </a:cubicBezTo>
                <a:cubicBezTo>
                  <a:pt x="20815" y="16783"/>
                  <a:pt x="20743" y="16687"/>
                  <a:pt x="20743" y="16648"/>
                </a:cubicBezTo>
                <a:cubicBezTo>
                  <a:pt x="20742" y="16609"/>
                  <a:pt x="20670" y="16496"/>
                  <a:pt x="20582" y="16397"/>
                </a:cubicBezTo>
                <a:cubicBezTo>
                  <a:pt x="20494" y="16298"/>
                  <a:pt x="20422" y="16197"/>
                  <a:pt x="20422" y="16172"/>
                </a:cubicBezTo>
                <a:cubicBezTo>
                  <a:pt x="20422" y="16147"/>
                  <a:pt x="20374" y="16094"/>
                  <a:pt x="20317" y="16054"/>
                </a:cubicBezTo>
                <a:cubicBezTo>
                  <a:pt x="20260" y="16015"/>
                  <a:pt x="20213" y="15909"/>
                  <a:pt x="20213" y="15820"/>
                </a:cubicBezTo>
                <a:cubicBezTo>
                  <a:pt x="20213" y="15731"/>
                  <a:pt x="20191" y="15673"/>
                  <a:pt x="20164" y="15688"/>
                </a:cubicBezTo>
                <a:cubicBezTo>
                  <a:pt x="20078" y="15739"/>
                  <a:pt x="19928" y="15450"/>
                  <a:pt x="19952" y="15281"/>
                </a:cubicBezTo>
                <a:cubicBezTo>
                  <a:pt x="19970" y="15163"/>
                  <a:pt x="19939" y="15098"/>
                  <a:pt x="19845" y="15050"/>
                </a:cubicBezTo>
                <a:cubicBezTo>
                  <a:pt x="19765" y="15010"/>
                  <a:pt x="19731" y="14953"/>
                  <a:pt x="19760" y="14910"/>
                </a:cubicBezTo>
                <a:cubicBezTo>
                  <a:pt x="19830" y="14803"/>
                  <a:pt x="19784" y="14550"/>
                  <a:pt x="19672" y="14432"/>
                </a:cubicBezTo>
                <a:cubicBezTo>
                  <a:pt x="19619" y="14376"/>
                  <a:pt x="19593" y="14304"/>
                  <a:pt x="19613" y="14273"/>
                </a:cubicBezTo>
                <a:cubicBezTo>
                  <a:pt x="19672" y="14182"/>
                  <a:pt x="19338" y="13033"/>
                  <a:pt x="19200" y="12851"/>
                </a:cubicBezTo>
                <a:cubicBezTo>
                  <a:pt x="19131" y="12761"/>
                  <a:pt x="19076" y="12663"/>
                  <a:pt x="19076" y="12633"/>
                </a:cubicBezTo>
                <a:cubicBezTo>
                  <a:pt x="19076" y="12491"/>
                  <a:pt x="18826" y="12376"/>
                  <a:pt x="18540" y="12386"/>
                </a:cubicBezTo>
                <a:cubicBezTo>
                  <a:pt x="18301" y="12395"/>
                  <a:pt x="18188" y="12440"/>
                  <a:pt x="17984" y="12606"/>
                </a:cubicBezTo>
                <a:cubicBezTo>
                  <a:pt x="17843" y="12720"/>
                  <a:pt x="17747" y="12843"/>
                  <a:pt x="17770" y="12879"/>
                </a:cubicBezTo>
                <a:cubicBezTo>
                  <a:pt x="17794" y="12914"/>
                  <a:pt x="17760" y="12980"/>
                  <a:pt x="17695" y="13025"/>
                </a:cubicBezTo>
                <a:cubicBezTo>
                  <a:pt x="17630" y="13070"/>
                  <a:pt x="17596" y="13106"/>
                  <a:pt x="17619" y="13106"/>
                </a:cubicBezTo>
                <a:cubicBezTo>
                  <a:pt x="17643" y="13106"/>
                  <a:pt x="17590" y="13230"/>
                  <a:pt x="17501" y="13380"/>
                </a:cubicBezTo>
                <a:lnTo>
                  <a:pt x="17339" y="13655"/>
                </a:lnTo>
                <a:lnTo>
                  <a:pt x="17577" y="13627"/>
                </a:lnTo>
                <a:cubicBezTo>
                  <a:pt x="17707" y="13612"/>
                  <a:pt x="17913" y="13639"/>
                  <a:pt x="18033" y="13686"/>
                </a:cubicBezTo>
                <a:cubicBezTo>
                  <a:pt x="18232" y="13765"/>
                  <a:pt x="18248" y="13791"/>
                  <a:pt x="18230" y="14001"/>
                </a:cubicBezTo>
                <a:cubicBezTo>
                  <a:pt x="18205" y="14289"/>
                  <a:pt x="18017" y="14330"/>
                  <a:pt x="18017" y="14048"/>
                </a:cubicBezTo>
                <a:cubicBezTo>
                  <a:pt x="18017" y="13874"/>
                  <a:pt x="18003" y="13865"/>
                  <a:pt x="17722" y="13848"/>
                </a:cubicBezTo>
                <a:cubicBezTo>
                  <a:pt x="17503" y="13834"/>
                  <a:pt x="17350" y="13869"/>
                  <a:pt x="17123" y="13983"/>
                </a:cubicBezTo>
                <a:cubicBezTo>
                  <a:pt x="16955" y="14068"/>
                  <a:pt x="16792" y="14123"/>
                  <a:pt x="16761" y="14105"/>
                </a:cubicBezTo>
                <a:cubicBezTo>
                  <a:pt x="16729" y="14086"/>
                  <a:pt x="16703" y="11344"/>
                  <a:pt x="16703" y="7801"/>
                </a:cubicBezTo>
                <a:cubicBezTo>
                  <a:pt x="16703" y="2484"/>
                  <a:pt x="16690" y="1514"/>
                  <a:pt x="16612" y="1414"/>
                </a:cubicBezTo>
                <a:cubicBezTo>
                  <a:pt x="16527" y="1303"/>
                  <a:pt x="16418" y="1295"/>
                  <a:pt x="14801" y="1278"/>
                </a:cubicBezTo>
                <a:cubicBezTo>
                  <a:pt x="13855" y="1268"/>
                  <a:pt x="13045" y="1249"/>
                  <a:pt x="13001" y="1235"/>
                </a:cubicBezTo>
                <a:cubicBezTo>
                  <a:pt x="12957" y="1221"/>
                  <a:pt x="12921" y="1155"/>
                  <a:pt x="12921" y="1088"/>
                </a:cubicBezTo>
                <a:cubicBezTo>
                  <a:pt x="12921" y="976"/>
                  <a:pt x="12872" y="965"/>
                  <a:pt x="12271" y="949"/>
                </a:cubicBezTo>
                <a:cubicBezTo>
                  <a:pt x="11576" y="931"/>
                  <a:pt x="11556" y="922"/>
                  <a:pt x="11481" y="582"/>
                </a:cubicBezTo>
                <a:cubicBezTo>
                  <a:pt x="11460" y="490"/>
                  <a:pt x="11364" y="329"/>
                  <a:pt x="11266" y="225"/>
                </a:cubicBezTo>
                <a:cubicBezTo>
                  <a:pt x="11121" y="72"/>
                  <a:pt x="11024" y="29"/>
                  <a:pt x="10758" y="5"/>
                </a:cubicBezTo>
                <a:cubicBezTo>
                  <a:pt x="10693" y="-1"/>
                  <a:pt x="10630" y="-1"/>
                  <a:pt x="10571" y="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0" name="functional-requirements-vs-non-functional-requirements.jpeg" descr="functional-requirements-vs-non-functional-requirements.jpeg"/>
          <p:cNvPicPr>
            <a:picLocks noChangeAspect="1"/>
          </p:cNvPicPr>
          <p:nvPr/>
        </p:nvPicPr>
        <p:blipFill>
          <a:blip r:embed="rId2">
            <a:extLst/>
          </a:blip>
          <a:srcRect l="53982" t="30633" r="8327" b="92"/>
          <a:stretch>
            <a:fillRect/>
          </a:stretch>
        </p:blipFill>
        <p:spPr>
          <a:xfrm>
            <a:off x="13245415" y="3106203"/>
            <a:ext cx="11201100" cy="116665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600" fill="norm" stroke="1" extrusionOk="0">
                <a:moveTo>
                  <a:pt x="10531" y="0"/>
                </a:moveTo>
                <a:cubicBezTo>
                  <a:pt x="10244" y="0"/>
                  <a:pt x="10185" y="23"/>
                  <a:pt x="9971" y="229"/>
                </a:cubicBezTo>
                <a:cubicBezTo>
                  <a:pt x="9840" y="355"/>
                  <a:pt x="9715" y="538"/>
                  <a:pt x="9693" y="635"/>
                </a:cubicBezTo>
                <a:cubicBezTo>
                  <a:pt x="9670" y="732"/>
                  <a:pt x="9642" y="846"/>
                  <a:pt x="9628" y="888"/>
                </a:cubicBezTo>
                <a:cubicBezTo>
                  <a:pt x="9611" y="941"/>
                  <a:pt x="9418" y="962"/>
                  <a:pt x="8945" y="962"/>
                </a:cubicBezTo>
                <a:cubicBezTo>
                  <a:pt x="8353" y="962"/>
                  <a:pt x="8287" y="973"/>
                  <a:pt x="8287" y="1071"/>
                </a:cubicBezTo>
                <a:cubicBezTo>
                  <a:pt x="8287" y="1311"/>
                  <a:pt x="8200" y="1323"/>
                  <a:pt x="6461" y="1323"/>
                </a:cubicBezTo>
                <a:cubicBezTo>
                  <a:pt x="4869" y="1323"/>
                  <a:pt x="4778" y="1329"/>
                  <a:pt x="4659" y="1443"/>
                </a:cubicBezTo>
                <a:cubicBezTo>
                  <a:pt x="4536" y="1561"/>
                  <a:pt x="4534" y="1643"/>
                  <a:pt x="4534" y="6188"/>
                </a:cubicBezTo>
                <a:lnTo>
                  <a:pt x="4534" y="10813"/>
                </a:lnTo>
                <a:lnTo>
                  <a:pt x="4342" y="11114"/>
                </a:lnTo>
                <a:cubicBezTo>
                  <a:pt x="4162" y="11395"/>
                  <a:pt x="3783" y="12350"/>
                  <a:pt x="3783" y="12524"/>
                </a:cubicBezTo>
                <a:cubicBezTo>
                  <a:pt x="3783" y="12567"/>
                  <a:pt x="3744" y="12634"/>
                  <a:pt x="3695" y="12673"/>
                </a:cubicBezTo>
                <a:cubicBezTo>
                  <a:pt x="3625" y="12729"/>
                  <a:pt x="3588" y="12715"/>
                  <a:pt x="3510" y="12607"/>
                </a:cubicBezTo>
                <a:cubicBezTo>
                  <a:pt x="3455" y="12532"/>
                  <a:pt x="3409" y="12419"/>
                  <a:pt x="3409" y="12358"/>
                </a:cubicBezTo>
                <a:cubicBezTo>
                  <a:pt x="3409" y="12009"/>
                  <a:pt x="2683" y="11454"/>
                  <a:pt x="2411" y="11594"/>
                </a:cubicBezTo>
                <a:cubicBezTo>
                  <a:pt x="2064" y="11773"/>
                  <a:pt x="1990" y="12381"/>
                  <a:pt x="2273" y="12726"/>
                </a:cubicBezTo>
                <a:cubicBezTo>
                  <a:pt x="2345" y="12814"/>
                  <a:pt x="2481" y="13008"/>
                  <a:pt x="2574" y="13156"/>
                </a:cubicBezTo>
                <a:lnTo>
                  <a:pt x="2742" y="13425"/>
                </a:lnTo>
                <a:lnTo>
                  <a:pt x="2599" y="13786"/>
                </a:lnTo>
                <a:cubicBezTo>
                  <a:pt x="2339" y="14440"/>
                  <a:pt x="2346" y="14492"/>
                  <a:pt x="2753" y="14883"/>
                </a:cubicBezTo>
                <a:cubicBezTo>
                  <a:pt x="3103" y="15219"/>
                  <a:pt x="3109" y="15231"/>
                  <a:pt x="3072" y="15490"/>
                </a:cubicBezTo>
                <a:cubicBezTo>
                  <a:pt x="3021" y="15849"/>
                  <a:pt x="2749" y="16414"/>
                  <a:pt x="2530" y="16615"/>
                </a:cubicBezTo>
                <a:cubicBezTo>
                  <a:pt x="2317" y="16811"/>
                  <a:pt x="2227" y="16769"/>
                  <a:pt x="2022" y="16376"/>
                </a:cubicBezTo>
                <a:cubicBezTo>
                  <a:pt x="1863" y="16072"/>
                  <a:pt x="1604" y="15801"/>
                  <a:pt x="1472" y="15801"/>
                </a:cubicBezTo>
                <a:cubicBezTo>
                  <a:pt x="1417" y="15801"/>
                  <a:pt x="1265" y="15678"/>
                  <a:pt x="1134" y="15528"/>
                </a:cubicBezTo>
                <a:cubicBezTo>
                  <a:pt x="934" y="15297"/>
                  <a:pt x="865" y="15257"/>
                  <a:pt x="704" y="15273"/>
                </a:cubicBezTo>
                <a:cubicBezTo>
                  <a:pt x="423" y="15300"/>
                  <a:pt x="293" y="15514"/>
                  <a:pt x="219" y="16072"/>
                </a:cubicBezTo>
                <a:cubicBezTo>
                  <a:pt x="87" y="17056"/>
                  <a:pt x="-11" y="17874"/>
                  <a:pt x="1" y="17889"/>
                </a:cubicBezTo>
                <a:cubicBezTo>
                  <a:pt x="7" y="17898"/>
                  <a:pt x="2177" y="17911"/>
                  <a:pt x="4822" y="17919"/>
                </a:cubicBezTo>
                <a:lnTo>
                  <a:pt x="9631" y="17935"/>
                </a:lnTo>
                <a:lnTo>
                  <a:pt x="9651" y="18354"/>
                </a:lnTo>
                <a:cubicBezTo>
                  <a:pt x="9661" y="18586"/>
                  <a:pt x="9636" y="19153"/>
                  <a:pt x="9595" y="19615"/>
                </a:cubicBezTo>
                <a:cubicBezTo>
                  <a:pt x="9555" y="20078"/>
                  <a:pt x="9516" y="20597"/>
                  <a:pt x="9509" y="20769"/>
                </a:cubicBezTo>
                <a:cubicBezTo>
                  <a:pt x="9493" y="21151"/>
                  <a:pt x="9425" y="21236"/>
                  <a:pt x="9066" y="21322"/>
                </a:cubicBezTo>
                <a:cubicBezTo>
                  <a:pt x="8810" y="21384"/>
                  <a:pt x="8722" y="21486"/>
                  <a:pt x="8830" y="21590"/>
                </a:cubicBezTo>
                <a:cubicBezTo>
                  <a:pt x="8835" y="21595"/>
                  <a:pt x="8986" y="21595"/>
                  <a:pt x="9045" y="21599"/>
                </a:cubicBezTo>
                <a:lnTo>
                  <a:pt x="9944" y="21599"/>
                </a:lnTo>
                <a:lnTo>
                  <a:pt x="9924" y="21339"/>
                </a:lnTo>
                <a:cubicBezTo>
                  <a:pt x="9912" y="21197"/>
                  <a:pt x="9930" y="21049"/>
                  <a:pt x="9963" y="21010"/>
                </a:cubicBezTo>
                <a:cubicBezTo>
                  <a:pt x="10099" y="20846"/>
                  <a:pt x="10448" y="19009"/>
                  <a:pt x="10490" y="18235"/>
                </a:cubicBezTo>
                <a:lnTo>
                  <a:pt x="10507" y="17935"/>
                </a:lnTo>
                <a:lnTo>
                  <a:pt x="10971" y="17935"/>
                </a:lnTo>
                <a:lnTo>
                  <a:pt x="11434" y="17935"/>
                </a:lnTo>
                <a:lnTo>
                  <a:pt x="11553" y="18340"/>
                </a:lnTo>
                <a:cubicBezTo>
                  <a:pt x="11618" y="18564"/>
                  <a:pt x="11762" y="19275"/>
                  <a:pt x="11873" y="19922"/>
                </a:cubicBezTo>
                <a:lnTo>
                  <a:pt x="12076" y="21099"/>
                </a:lnTo>
                <a:lnTo>
                  <a:pt x="11924" y="21213"/>
                </a:lnTo>
                <a:cubicBezTo>
                  <a:pt x="11840" y="21277"/>
                  <a:pt x="11739" y="21328"/>
                  <a:pt x="11699" y="21328"/>
                </a:cubicBezTo>
                <a:cubicBezTo>
                  <a:pt x="11564" y="21328"/>
                  <a:pt x="11473" y="21461"/>
                  <a:pt x="11548" y="21549"/>
                </a:cubicBezTo>
                <a:cubicBezTo>
                  <a:pt x="11569" y="21572"/>
                  <a:pt x="11876" y="21588"/>
                  <a:pt x="12398" y="21600"/>
                </a:cubicBezTo>
                <a:lnTo>
                  <a:pt x="12508" y="21599"/>
                </a:lnTo>
                <a:lnTo>
                  <a:pt x="12488" y="21449"/>
                </a:lnTo>
                <a:cubicBezTo>
                  <a:pt x="12477" y="21366"/>
                  <a:pt x="12476" y="21069"/>
                  <a:pt x="12486" y="20788"/>
                </a:cubicBezTo>
                <a:cubicBezTo>
                  <a:pt x="12516" y="19958"/>
                  <a:pt x="12501" y="19590"/>
                  <a:pt x="12406" y="18955"/>
                </a:cubicBezTo>
                <a:cubicBezTo>
                  <a:pt x="12357" y="18624"/>
                  <a:pt x="12317" y="18260"/>
                  <a:pt x="12318" y="18144"/>
                </a:cubicBezTo>
                <a:lnTo>
                  <a:pt x="12321" y="17935"/>
                </a:lnTo>
                <a:lnTo>
                  <a:pt x="16954" y="17905"/>
                </a:lnTo>
                <a:lnTo>
                  <a:pt x="21589" y="17875"/>
                </a:lnTo>
                <a:lnTo>
                  <a:pt x="20963" y="17122"/>
                </a:lnTo>
                <a:cubicBezTo>
                  <a:pt x="20217" y="16228"/>
                  <a:pt x="19914" y="15659"/>
                  <a:pt x="19544" y="14450"/>
                </a:cubicBezTo>
                <a:cubicBezTo>
                  <a:pt x="19402" y="13987"/>
                  <a:pt x="19231" y="13432"/>
                  <a:pt x="19165" y="13217"/>
                </a:cubicBezTo>
                <a:cubicBezTo>
                  <a:pt x="18945" y="12502"/>
                  <a:pt x="18702" y="12275"/>
                  <a:pt x="18220" y="12335"/>
                </a:cubicBezTo>
                <a:cubicBezTo>
                  <a:pt x="17829" y="12384"/>
                  <a:pt x="17621" y="12592"/>
                  <a:pt x="17288" y="13258"/>
                </a:cubicBezTo>
                <a:cubicBezTo>
                  <a:pt x="17004" y="13828"/>
                  <a:pt x="16724" y="14161"/>
                  <a:pt x="16596" y="14085"/>
                </a:cubicBezTo>
                <a:cubicBezTo>
                  <a:pt x="16518" y="14038"/>
                  <a:pt x="16526" y="11493"/>
                  <a:pt x="16604" y="11447"/>
                </a:cubicBezTo>
                <a:cubicBezTo>
                  <a:pt x="16638" y="11426"/>
                  <a:pt x="16791" y="11492"/>
                  <a:pt x="16943" y="11593"/>
                </a:cubicBezTo>
                <a:cubicBezTo>
                  <a:pt x="17268" y="11807"/>
                  <a:pt x="17387" y="11822"/>
                  <a:pt x="17479" y="11656"/>
                </a:cubicBezTo>
                <a:cubicBezTo>
                  <a:pt x="17559" y="11513"/>
                  <a:pt x="17449" y="11394"/>
                  <a:pt x="16896" y="11037"/>
                </a:cubicBezTo>
                <a:lnTo>
                  <a:pt x="16541" y="10807"/>
                </a:lnTo>
                <a:lnTo>
                  <a:pt x="16541" y="6197"/>
                </a:lnTo>
                <a:cubicBezTo>
                  <a:pt x="16541" y="2311"/>
                  <a:pt x="16528" y="1567"/>
                  <a:pt x="16453" y="1469"/>
                </a:cubicBezTo>
                <a:cubicBezTo>
                  <a:pt x="16370" y="1359"/>
                  <a:pt x="16255" y="1351"/>
                  <a:pt x="14593" y="1323"/>
                </a:cubicBezTo>
                <a:lnTo>
                  <a:pt x="12820" y="1293"/>
                </a:lnTo>
                <a:lnTo>
                  <a:pt x="12801" y="1126"/>
                </a:lnTo>
                <a:lnTo>
                  <a:pt x="12780" y="962"/>
                </a:lnTo>
                <a:lnTo>
                  <a:pt x="12167" y="962"/>
                </a:lnTo>
                <a:cubicBezTo>
                  <a:pt x="11502" y="962"/>
                  <a:pt x="11457" y="942"/>
                  <a:pt x="11385" y="619"/>
                </a:cubicBezTo>
                <a:cubicBezTo>
                  <a:pt x="11360" y="507"/>
                  <a:pt x="11241" y="339"/>
                  <a:pt x="11096" y="214"/>
                </a:cubicBezTo>
                <a:cubicBezTo>
                  <a:pt x="10882" y="28"/>
                  <a:pt x="10810" y="0"/>
                  <a:pt x="1053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41" name="Analysis"/>
          <p:cNvSpPr txBox="1"/>
          <p:nvPr/>
        </p:nvSpPr>
        <p:spPr>
          <a:xfrm>
            <a:off x="1595532" y="819940"/>
            <a:ext cx="11751158" cy="22733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469900" dist="586872" dir="5400000">
              <a:srgbClr val="000000">
                <a:alpha val="6023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z="12500">
                <a:solidFill>
                  <a:srgbClr val="000000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/>
            <a:r>
              <a:t>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1" grpId="1"/>
    </p:bldLst>
  </p:timing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5E524C"/>
      </a:dk1>
      <a:lt1>
        <a:srgbClr val="12455E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44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44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